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4" r:id="rId3"/>
    <p:sldId id="263" r:id="rId4"/>
    <p:sldId id="258" r:id="rId5"/>
    <p:sldId id="285" r:id="rId6"/>
    <p:sldId id="286" r:id="rId7"/>
    <p:sldId id="287" r:id="rId8"/>
    <p:sldId id="288" r:id="rId9"/>
    <p:sldId id="289" r:id="rId10"/>
    <p:sldId id="261" r:id="rId11"/>
    <p:sldId id="282" r:id="rId12"/>
    <p:sldId id="262" r:id="rId13"/>
    <p:sldId id="283" r:id="rId14"/>
    <p:sldId id="260" r:id="rId15"/>
    <p:sldId id="264" r:id="rId16"/>
    <p:sldId id="274" r:id="rId17"/>
    <p:sldId id="279" r:id="rId18"/>
    <p:sldId id="280" r:id="rId19"/>
    <p:sldId id="281" r:id="rId20"/>
    <p:sldId id="271" r:id="rId21"/>
    <p:sldId id="277" r:id="rId22"/>
    <p:sldId id="272" r:id="rId23"/>
    <p:sldId id="275" r:id="rId24"/>
    <p:sldId id="27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7FA438-D07A-4FC5-BFC6-14716DCD10EC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362F1938-C0CA-430E-889D-CBDB1895C46B}">
      <dgm:prSet phldrT="[Text]" custT="1"/>
      <dgm:spPr/>
      <dgm:t>
        <a:bodyPr/>
        <a:lstStyle/>
        <a:p>
          <a:r>
            <a:rPr lang="en-US" sz="2800" dirty="0" smtClean="0"/>
            <a:t>You receive goods or services </a:t>
          </a:r>
          <a:r>
            <a:rPr lang="en-US" sz="2800" u="sng" dirty="0" smtClean="0"/>
            <a:t>today</a:t>
          </a:r>
          <a:endParaRPr lang="en-US" sz="2800" u="sng" dirty="0"/>
        </a:p>
      </dgm:t>
    </dgm:pt>
    <dgm:pt modelId="{7C4B5350-C982-48AC-8207-9BACE60DE132}" type="parTrans" cxnId="{540A7C8D-7D47-426E-9003-DE587A713641}">
      <dgm:prSet/>
      <dgm:spPr/>
      <dgm:t>
        <a:bodyPr/>
        <a:lstStyle/>
        <a:p>
          <a:endParaRPr lang="en-US"/>
        </a:p>
      </dgm:t>
    </dgm:pt>
    <dgm:pt modelId="{8F116C8B-2C22-43DC-97CE-9EBABB6EBA51}" type="sibTrans" cxnId="{540A7C8D-7D47-426E-9003-DE587A713641}">
      <dgm:prSet/>
      <dgm:spPr/>
      <dgm:t>
        <a:bodyPr/>
        <a:lstStyle/>
        <a:p>
          <a:endParaRPr lang="en-US"/>
        </a:p>
      </dgm:t>
    </dgm:pt>
    <dgm:pt modelId="{87BDD966-5201-4132-B3A9-E761652329B3}">
      <dgm:prSet phldrT="[Text]" custT="1"/>
      <dgm:spPr/>
      <dgm:t>
        <a:bodyPr/>
        <a:lstStyle/>
        <a:p>
          <a:r>
            <a:rPr lang="en-US" sz="2400" dirty="0" smtClean="0"/>
            <a:t>With the promise to pay back the determined amount of money (usually in small increments plus interest) in the </a:t>
          </a:r>
          <a:r>
            <a:rPr lang="en-US" sz="2400" u="sng" dirty="0" smtClean="0"/>
            <a:t>future</a:t>
          </a:r>
          <a:endParaRPr lang="en-US" sz="2400" u="sng" dirty="0"/>
        </a:p>
      </dgm:t>
    </dgm:pt>
    <dgm:pt modelId="{842C4DE0-2128-4122-9BAA-C2020C00F296}" type="parTrans" cxnId="{ABD380A9-8AFC-429A-A1CC-052342A3AB25}">
      <dgm:prSet/>
      <dgm:spPr/>
      <dgm:t>
        <a:bodyPr/>
        <a:lstStyle/>
        <a:p>
          <a:endParaRPr lang="en-US"/>
        </a:p>
      </dgm:t>
    </dgm:pt>
    <dgm:pt modelId="{53B0D79A-834D-4258-8F33-B5795098089A}" type="sibTrans" cxnId="{ABD380A9-8AFC-429A-A1CC-052342A3AB25}">
      <dgm:prSet/>
      <dgm:spPr/>
      <dgm:t>
        <a:bodyPr/>
        <a:lstStyle/>
        <a:p>
          <a:endParaRPr lang="en-US"/>
        </a:p>
      </dgm:t>
    </dgm:pt>
    <dgm:pt modelId="{D645E7BE-402E-453D-A939-50F39845BD87}" type="pres">
      <dgm:prSet presAssocID="{E97FA438-D07A-4FC5-BFC6-14716DCD10EC}" presName="Name0" presStyleCnt="0">
        <dgm:presLayoutVars>
          <dgm:dir/>
          <dgm:resizeHandles val="exact"/>
        </dgm:presLayoutVars>
      </dgm:prSet>
      <dgm:spPr/>
    </dgm:pt>
    <dgm:pt modelId="{E1BFDEC4-A2C8-4886-8E84-B5DEE3AF37AD}" type="pres">
      <dgm:prSet presAssocID="{E97FA438-D07A-4FC5-BFC6-14716DCD10EC}" presName="arrow" presStyleLbl="bgShp" presStyleIdx="0" presStyleCnt="1"/>
      <dgm:spPr/>
    </dgm:pt>
    <dgm:pt modelId="{FFB1D0BB-C5DD-4AA6-83A9-CAE7D181204D}" type="pres">
      <dgm:prSet presAssocID="{E97FA438-D07A-4FC5-BFC6-14716DCD10EC}" presName="points" presStyleCnt="0"/>
      <dgm:spPr/>
    </dgm:pt>
    <dgm:pt modelId="{1191FDD1-1498-4411-871E-5B6B388A2AAA}" type="pres">
      <dgm:prSet presAssocID="{362F1938-C0CA-430E-889D-CBDB1895C46B}" presName="compositeA" presStyleCnt="0"/>
      <dgm:spPr/>
    </dgm:pt>
    <dgm:pt modelId="{AC12E6CC-2E5F-4785-BD7B-A1F3D96DF30E}" type="pres">
      <dgm:prSet presAssocID="{362F1938-C0CA-430E-889D-CBDB1895C46B}" presName="textA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ED6AF0-6189-41A7-BA42-0B39F381BAA7}" type="pres">
      <dgm:prSet presAssocID="{362F1938-C0CA-430E-889D-CBDB1895C46B}" presName="circleA" presStyleLbl="node1" presStyleIdx="0" presStyleCnt="2"/>
      <dgm:spPr/>
    </dgm:pt>
    <dgm:pt modelId="{3C277DA0-A3EA-4F94-B924-2D5A67FE64AF}" type="pres">
      <dgm:prSet presAssocID="{362F1938-C0CA-430E-889D-CBDB1895C46B}" presName="spaceA" presStyleCnt="0"/>
      <dgm:spPr/>
    </dgm:pt>
    <dgm:pt modelId="{A18BC8AF-1190-4AF7-9308-C450E8AE560B}" type="pres">
      <dgm:prSet presAssocID="{8F116C8B-2C22-43DC-97CE-9EBABB6EBA51}" presName="space" presStyleCnt="0"/>
      <dgm:spPr/>
    </dgm:pt>
    <dgm:pt modelId="{DFC5E8D8-E8B9-42B1-94E7-2E8E4C50EE24}" type="pres">
      <dgm:prSet presAssocID="{87BDD966-5201-4132-B3A9-E761652329B3}" presName="compositeB" presStyleCnt="0"/>
      <dgm:spPr/>
    </dgm:pt>
    <dgm:pt modelId="{0CC6360D-87BF-4890-A7D8-7F61A2649A5D}" type="pres">
      <dgm:prSet presAssocID="{87BDD966-5201-4132-B3A9-E761652329B3}" presName="textB" presStyleLbl="revTx" presStyleIdx="1" presStyleCnt="2" custScaleX="1484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7BB745-8EAF-4CC3-A27C-B786FA233BBA}" type="pres">
      <dgm:prSet presAssocID="{87BDD966-5201-4132-B3A9-E761652329B3}" presName="circleB" presStyleLbl="node1" presStyleIdx="1" presStyleCnt="2"/>
      <dgm:spPr/>
    </dgm:pt>
    <dgm:pt modelId="{38FEB2C6-F16B-441F-B9B3-2F6D2D521D0A}" type="pres">
      <dgm:prSet presAssocID="{87BDD966-5201-4132-B3A9-E761652329B3}" presName="spaceB" presStyleCnt="0"/>
      <dgm:spPr/>
    </dgm:pt>
  </dgm:ptLst>
  <dgm:cxnLst>
    <dgm:cxn modelId="{540A7C8D-7D47-426E-9003-DE587A713641}" srcId="{E97FA438-D07A-4FC5-BFC6-14716DCD10EC}" destId="{362F1938-C0CA-430E-889D-CBDB1895C46B}" srcOrd="0" destOrd="0" parTransId="{7C4B5350-C982-48AC-8207-9BACE60DE132}" sibTransId="{8F116C8B-2C22-43DC-97CE-9EBABB6EBA51}"/>
    <dgm:cxn modelId="{ABD380A9-8AFC-429A-A1CC-052342A3AB25}" srcId="{E97FA438-D07A-4FC5-BFC6-14716DCD10EC}" destId="{87BDD966-5201-4132-B3A9-E761652329B3}" srcOrd="1" destOrd="0" parTransId="{842C4DE0-2128-4122-9BAA-C2020C00F296}" sibTransId="{53B0D79A-834D-4258-8F33-B5795098089A}"/>
    <dgm:cxn modelId="{9C18B738-F786-4179-9017-384AC48B0793}" type="presOf" srcId="{87BDD966-5201-4132-B3A9-E761652329B3}" destId="{0CC6360D-87BF-4890-A7D8-7F61A2649A5D}" srcOrd="0" destOrd="0" presId="urn:microsoft.com/office/officeart/2005/8/layout/hProcess11"/>
    <dgm:cxn modelId="{9E1CBF66-372A-48AF-8076-E34E520D9B09}" type="presOf" srcId="{E97FA438-D07A-4FC5-BFC6-14716DCD10EC}" destId="{D645E7BE-402E-453D-A939-50F39845BD87}" srcOrd="0" destOrd="0" presId="urn:microsoft.com/office/officeart/2005/8/layout/hProcess11"/>
    <dgm:cxn modelId="{4661626F-80BF-49FA-B774-9EB621B4AAFA}" type="presOf" srcId="{362F1938-C0CA-430E-889D-CBDB1895C46B}" destId="{AC12E6CC-2E5F-4785-BD7B-A1F3D96DF30E}" srcOrd="0" destOrd="0" presId="urn:microsoft.com/office/officeart/2005/8/layout/hProcess11"/>
    <dgm:cxn modelId="{57945164-1835-4E6A-BA30-BAB82549515E}" type="presParOf" srcId="{D645E7BE-402E-453D-A939-50F39845BD87}" destId="{E1BFDEC4-A2C8-4886-8E84-B5DEE3AF37AD}" srcOrd="0" destOrd="0" presId="urn:microsoft.com/office/officeart/2005/8/layout/hProcess11"/>
    <dgm:cxn modelId="{4529FE2F-90B5-4832-BA6B-B8B0EC91867A}" type="presParOf" srcId="{D645E7BE-402E-453D-A939-50F39845BD87}" destId="{FFB1D0BB-C5DD-4AA6-83A9-CAE7D181204D}" srcOrd="1" destOrd="0" presId="urn:microsoft.com/office/officeart/2005/8/layout/hProcess11"/>
    <dgm:cxn modelId="{EB9C23C0-BB12-48D2-8F69-A17E890E8B3C}" type="presParOf" srcId="{FFB1D0BB-C5DD-4AA6-83A9-CAE7D181204D}" destId="{1191FDD1-1498-4411-871E-5B6B388A2AAA}" srcOrd="0" destOrd="0" presId="urn:microsoft.com/office/officeart/2005/8/layout/hProcess11"/>
    <dgm:cxn modelId="{61E7A846-C414-4AB8-8FFB-DAAA184FF8E7}" type="presParOf" srcId="{1191FDD1-1498-4411-871E-5B6B388A2AAA}" destId="{AC12E6CC-2E5F-4785-BD7B-A1F3D96DF30E}" srcOrd="0" destOrd="0" presId="urn:microsoft.com/office/officeart/2005/8/layout/hProcess11"/>
    <dgm:cxn modelId="{E819F952-9FEE-40D6-A9AB-32FD2FDF0B7E}" type="presParOf" srcId="{1191FDD1-1498-4411-871E-5B6B388A2AAA}" destId="{0AED6AF0-6189-41A7-BA42-0B39F381BAA7}" srcOrd="1" destOrd="0" presId="urn:microsoft.com/office/officeart/2005/8/layout/hProcess11"/>
    <dgm:cxn modelId="{66EC1F36-5D1E-42A0-8971-3DDBCA87D4BD}" type="presParOf" srcId="{1191FDD1-1498-4411-871E-5B6B388A2AAA}" destId="{3C277DA0-A3EA-4F94-B924-2D5A67FE64AF}" srcOrd="2" destOrd="0" presId="urn:microsoft.com/office/officeart/2005/8/layout/hProcess11"/>
    <dgm:cxn modelId="{98CB8429-81FC-4677-8384-F188E7618C83}" type="presParOf" srcId="{FFB1D0BB-C5DD-4AA6-83A9-CAE7D181204D}" destId="{A18BC8AF-1190-4AF7-9308-C450E8AE560B}" srcOrd="1" destOrd="0" presId="urn:microsoft.com/office/officeart/2005/8/layout/hProcess11"/>
    <dgm:cxn modelId="{B2C75336-4B7C-496B-97EA-C51C928BF5C1}" type="presParOf" srcId="{FFB1D0BB-C5DD-4AA6-83A9-CAE7D181204D}" destId="{DFC5E8D8-E8B9-42B1-94E7-2E8E4C50EE24}" srcOrd="2" destOrd="0" presId="urn:microsoft.com/office/officeart/2005/8/layout/hProcess11"/>
    <dgm:cxn modelId="{54CC3CBD-DCD0-4832-8E4B-9D552705CB60}" type="presParOf" srcId="{DFC5E8D8-E8B9-42B1-94E7-2E8E4C50EE24}" destId="{0CC6360D-87BF-4890-A7D8-7F61A2649A5D}" srcOrd="0" destOrd="0" presId="urn:microsoft.com/office/officeart/2005/8/layout/hProcess11"/>
    <dgm:cxn modelId="{1F2B8098-A38A-4293-950B-455A8927D3E2}" type="presParOf" srcId="{DFC5E8D8-E8B9-42B1-94E7-2E8E4C50EE24}" destId="{A17BB745-8EAF-4CC3-A27C-B786FA233BBA}" srcOrd="1" destOrd="0" presId="urn:microsoft.com/office/officeart/2005/8/layout/hProcess11"/>
    <dgm:cxn modelId="{D737D6E0-8557-4F2C-9EC3-9CEC23436E8A}" type="presParOf" srcId="{DFC5E8D8-E8B9-42B1-94E7-2E8E4C50EE24}" destId="{38FEB2C6-F16B-441F-B9B3-2F6D2D521D0A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C653DDC-480D-4BC6-AD1E-6F701485C2E1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1C89BE6-E7C2-49D5-9F1B-AEAEC1068204}">
      <dgm:prSet phldrT="[Text]"/>
      <dgm:spPr/>
      <dgm:t>
        <a:bodyPr/>
        <a:lstStyle/>
        <a:p>
          <a:r>
            <a:rPr lang="en-US" dirty="0" smtClean="0"/>
            <a:t>What it is…</a:t>
          </a:r>
          <a:endParaRPr lang="en-US" dirty="0"/>
        </a:p>
      </dgm:t>
    </dgm:pt>
    <dgm:pt modelId="{FD70F8FC-F690-41B2-A489-03EF7F0F39F4}" type="parTrans" cxnId="{8C60E2EE-205E-4467-AC81-6DC6560C9B56}">
      <dgm:prSet/>
      <dgm:spPr/>
      <dgm:t>
        <a:bodyPr/>
        <a:lstStyle/>
        <a:p>
          <a:endParaRPr lang="en-US"/>
        </a:p>
      </dgm:t>
    </dgm:pt>
    <dgm:pt modelId="{C67EAC7C-7F7B-4637-A82F-F65B655C0054}" type="sibTrans" cxnId="{8C60E2EE-205E-4467-AC81-6DC6560C9B56}">
      <dgm:prSet/>
      <dgm:spPr/>
      <dgm:t>
        <a:bodyPr/>
        <a:lstStyle/>
        <a:p>
          <a:endParaRPr lang="en-US"/>
        </a:p>
      </dgm:t>
    </dgm:pt>
    <dgm:pt modelId="{78459073-C0D3-4C07-95B5-5D57981E9C18}">
      <dgm:prSet phldrT="[Text]" custT="1"/>
      <dgm:spPr/>
      <dgm:t>
        <a:bodyPr/>
        <a:lstStyle/>
        <a:p>
          <a:r>
            <a:rPr lang="en-US" sz="2400" dirty="0" smtClean="0"/>
            <a:t>Loan which the borrower must repay the amount in a specified number of equal payments</a:t>
          </a:r>
          <a:endParaRPr lang="en-US" sz="2400" dirty="0"/>
        </a:p>
      </dgm:t>
    </dgm:pt>
    <dgm:pt modelId="{68E2D51A-7EA9-4B4E-BEA0-B317561E51F9}" type="parTrans" cxnId="{B5466340-5F73-471F-A32D-3C8C9C79E3A2}">
      <dgm:prSet/>
      <dgm:spPr/>
      <dgm:t>
        <a:bodyPr/>
        <a:lstStyle/>
        <a:p>
          <a:endParaRPr lang="en-US"/>
        </a:p>
      </dgm:t>
    </dgm:pt>
    <dgm:pt modelId="{83B6B633-CBE9-43C4-973E-50A9D3B7EDD2}" type="sibTrans" cxnId="{B5466340-5F73-471F-A32D-3C8C9C79E3A2}">
      <dgm:prSet/>
      <dgm:spPr/>
      <dgm:t>
        <a:bodyPr/>
        <a:lstStyle/>
        <a:p>
          <a:endParaRPr lang="en-US"/>
        </a:p>
      </dgm:t>
    </dgm:pt>
    <dgm:pt modelId="{AB1E0CFB-7376-48D7-8056-B3BAC6290A63}">
      <dgm:prSet phldrT="[Text]"/>
      <dgm:spPr/>
      <dgm:t>
        <a:bodyPr/>
        <a:lstStyle/>
        <a:p>
          <a:r>
            <a:rPr lang="en-US" dirty="0" smtClean="0"/>
            <a:t>Features…</a:t>
          </a:r>
          <a:endParaRPr lang="en-US" dirty="0"/>
        </a:p>
      </dgm:t>
    </dgm:pt>
    <dgm:pt modelId="{578EB8CB-89E7-4205-BFC6-A51E7F748098}" type="parTrans" cxnId="{CB8DECA8-C542-43B6-A4FC-A8E337D0E225}">
      <dgm:prSet/>
      <dgm:spPr/>
      <dgm:t>
        <a:bodyPr/>
        <a:lstStyle/>
        <a:p>
          <a:endParaRPr lang="en-US"/>
        </a:p>
      </dgm:t>
    </dgm:pt>
    <dgm:pt modelId="{FF701D88-46F8-4408-B7AC-A999334FC5DE}" type="sibTrans" cxnId="{CB8DECA8-C542-43B6-A4FC-A8E337D0E225}">
      <dgm:prSet/>
      <dgm:spPr/>
      <dgm:t>
        <a:bodyPr/>
        <a:lstStyle/>
        <a:p>
          <a:endParaRPr lang="en-US"/>
        </a:p>
      </dgm:t>
    </dgm:pt>
    <dgm:pt modelId="{3D3D91FD-E7A0-4CE3-8E5A-871994BC5806}">
      <dgm:prSet phldrT="[Text]" custT="1"/>
      <dgm:spPr/>
      <dgm:t>
        <a:bodyPr/>
        <a:lstStyle/>
        <a:p>
          <a:r>
            <a:rPr lang="en-US" sz="2400" dirty="0" smtClean="0"/>
            <a:t>Contract outlining repayment terms</a:t>
          </a:r>
          <a:endParaRPr lang="en-US" sz="2400" dirty="0"/>
        </a:p>
      </dgm:t>
    </dgm:pt>
    <dgm:pt modelId="{D74893E0-594F-4494-B5D6-69216547D4BF}" type="parTrans" cxnId="{2A717C55-5A8F-47FB-A28B-35E8A8EA9942}">
      <dgm:prSet/>
      <dgm:spPr/>
      <dgm:t>
        <a:bodyPr/>
        <a:lstStyle/>
        <a:p>
          <a:endParaRPr lang="en-US"/>
        </a:p>
      </dgm:t>
    </dgm:pt>
    <dgm:pt modelId="{F56D68A5-0370-4CE0-A64A-4872772F33DF}" type="sibTrans" cxnId="{2A717C55-5A8F-47FB-A28B-35E8A8EA9942}">
      <dgm:prSet/>
      <dgm:spPr/>
      <dgm:t>
        <a:bodyPr/>
        <a:lstStyle/>
        <a:p>
          <a:endParaRPr lang="en-US"/>
        </a:p>
      </dgm:t>
    </dgm:pt>
    <dgm:pt modelId="{AA9942D0-4D09-44CB-AF04-31867E7C3DDF}">
      <dgm:prSet phldrT="[Text]"/>
      <dgm:spPr/>
      <dgm:t>
        <a:bodyPr/>
        <a:lstStyle/>
        <a:p>
          <a:r>
            <a:rPr lang="en-US" dirty="0" smtClean="0"/>
            <a:t>Examples…</a:t>
          </a:r>
          <a:endParaRPr lang="en-US" dirty="0"/>
        </a:p>
      </dgm:t>
    </dgm:pt>
    <dgm:pt modelId="{88AAA0E6-28CB-4EB8-8B3A-FC14A6F19A1D}" type="parTrans" cxnId="{2E2E6C47-EA21-4192-AA6F-EB0FCC977922}">
      <dgm:prSet/>
      <dgm:spPr/>
      <dgm:t>
        <a:bodyPr/>
        <a:lstStyle/>
        <a:p>
          <a:endParaRPr lang="en-US"/>
        </a:p>
      </dgm:t>
    </dgm:pt>
    <dgm:pt modelId="{8148A595-75BF-44E2-BA49-F2E114B7EABB}" type="sibTrans" cxnId="{2E2E6C47-EA21-4192-AA6F-EB0FCC977922}">
      <dgm:prSet/>
      <dgm:spPr/>
      <dgm:t>
        <a:bodyPr/>
        <a:lstStyle/>
        <a:p>
          <a:endParaRPr lang="en-US"/>
        </a:p>
      </dgm:t>
    </dgm:pt>
    <dgm:pt modelId="{00669F7D-01E7-4049-A9D1-68CCECD0EAB6}">
      <dgm:prSet phldrT="[Text]" custT="1"/>
      <dgm:spPr/>
      <dgm:t>
        <a:bodyPr/>
        <a:lstStyle/>
        <a:p>
          <a:r>
            <a:rPr lang="en-US" sz="2400" dirty="0" smtClean="0"/>
            <a:t>Mortgage</a:t>
          </a:r>
        </a:p>
        <a:p>
          <a:r>
            <a:rPr lang="en-US" sz="2400" dirty="0" smtClean="0"/>
            <a:t>Automobile loan</a:t>
          </a:r>
        </a:p>
        <a:p>
          <a:r>
            <a:rPr lang="en-US" sz="2400" dirty="0" smtClean="0"/>
            <a:t>Personal loan</a:t>
          </a:r>
        </a:p>
        <a:p>
          <a:r>
            <a:rPr lang="en-US" sz="2400" dirty="0" smtClean="0"/>
            <a:t>Student loan</a:t>
          </a:r>
          <a:endParaRPr lang="en-US" sz="2400" dirty="0"/>
        </a:p>
      </dgm:t>
    </dgm:pt>
    <dgm:pt modelId="{9E0B1D8B-ECBC-4564-8457-1176E4656915}" type="parTrans" cxnId="{D71BF604-C63E-48D8-B04B-7D8DB65F3AE3}">
      <dgm:prSet/>
      <dgm:spPr/>
      <dgm:t>
        <a:bodyPr/>
        <a:lstStyle/>
        <a:p>
          <a:endParaRPr lang="en-US"/>
        </a:p>
      </dgm:t>
    </dgm:pt>
    <dgm:pt modelId="{9F36902F-C9CF-419E-9A57-7742EFEC65F0}" type="sibTrans" cxnId="{D71BF604-C63E-48D8-B04B-7D8DB65F3AE3}">
      <dgm:prSet/>
      <dgm:spPr/>
      <dgm:t>
        <a:bodyPr/>
        <a:lstStyle/>
        <a:p>
          <a:endParaRPr lang="en-US"/>
        </a:p>
      </dgm:t>
    </dgm:pt>
    <dgm:pt modelId="{008F8F28-280F-4C1F-B240-08F9F5093E08}" type="pres">
      <dgm:prSet presAssocID="{0C653DDC-480D-4BC6-AD1E-6F701485C2E1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2A15809D-B37F-4AB6-B8FD-20A40D750610}" type="pres">
      <dgm:prSet presAssocID="{D1C89BE6-E7C2-49D5-9F1B-AEAEC1068204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7E0B73-93CF-4370-B61C-A86D3A710BC4}" type="pres">
      <dgm:prSet presAssocID="{D1C89BE6-E7C2-49D5-9F1B-AEAEC1068204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6F815E-8812-4B05-B39D-31C6F18D7D13}" type="pres">
      <dgm:prSet presAssocID="{AB1E0CFB-7376-48D7-8056-B3BAC6290A63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6FF52E-75EB-4869-8F52-15CA16CED684}" type="pres">
      <dgm:prSet presAssocID="{AB1E0CFB-7376-48D7-8056-B3BAC6290A63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336369-73E3-4ACB-9C79-46EEA678ECE4}" type="pres">
      <dgm:prSet presAssocID="{AA9942D0-4D09-44CB-AF04-31867E7C3DDF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35F55C-A403-4CB8-B2DF-722A8D6BEB92}" type="pres">
      <dgm:prSet presAssocID="{AA9942D0-4D09-44CB-AF04-31867E7C3DDF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1FC658-FD95-402D-8767-5B373E48A565}" type="presOf" srcId="{00669F7D-01E7-4049-A9D1-68CCECD0EAB6}" destId="{6735F55C-A403-4CB8-B2DF-722A8D6BEB92}" srcOrd="0" destOrd="0" presId="urn:microsoft.com/office/officeart/2009/3/layout/IncreasingArrowsProcess"/>
    <dgm:cxn modelId="{D71BF604-C63E-48D8-B04B-7D8DB65F3AE3}" srcId="{AA9942D0-4D09-44CB-AF04-31867E7C3DDF}" destId="{00669F7D-01E7-4049-A9D1-68CCECD0EAB6}" srcOrd="0" destOrd="0" parTransId="{9E0B1D8B-ECBC-4564-8457-1176E4656915}" sibTransId="{9F36902F-C9CF-419E-9A57-7742EFEC65F0}"/>
    <dgm:cxn modelId="{CB8DECA8-C542-43B6-A4FC-A8E337D0E225}" srcId="{0C653DDC-480D-4BC6-AD1E-6F701485C2E1}" destId="{AB1E0CFB-7376-48D7-8056-B3BAC6290A63}" srcOrd="1" destOrd="0" parTransId="{578EB8CB-89E7-4205-BFC6-A51E7F748098}" sibTransId="{FF701D88-46F8-4408-B7AC-A999334FC5DE}"/>
    <dgm:cxn modelId="{B13C9ACF-A7B8-4011-A9ED-7520854E7B42}" type="presOf" srcId="{AA9942D0-4D09-44CB-AF04-31867E7C3DDF}" destId="{82336369-73E3-4ACB-9C79-46EEA678ECE4}" srcOrd="0" destOrd="0" presId="urn:microsoft.com/office/officeart/2009/3/layout/IncreasingArrowsProcess"/>
    <dgm:cxn modelId="{241EEC8A-C55F-4EA9-9DCC-EF04B5E56823}" type="presOf" srcId="{D1C89BE6-E7C2-49D5-9F1B-AEAEC1068204}" destId="{2A15809D-B37F-4AB6-B8FD-20A40D750610}" srcOrd="0" destOrd="0" presId="urn:microsoft.com/office/officeart/2009/3/layout/IncreasingArrowsProcess"/>
    <dgm:cxn modelId="{2E2E6C47-EA21-4192-AA6F-EB0FCC977922}" srcId="{0C653DDC-480D-4BC6-AD1E-6F701485C2E1}" destId="{AA9942D0-4D09-44CB-AF04-31867E7C3DDF}" srcOrd="2" destOrd="0" parTransId="{88AAA0E6-28CB-4EB8-8B3A-FC14A6F19A1D}" sibTransId="{8148A595-75BF-44E2-BA49-F2E114B7EABB}"/>
    <dgm:cxn modelId="{850F3CC2-76FB-46BA-AEBE-68B7A239BA2C}" type="presOf" srcId="{0C653DDC-480D-4BC6-AD1E-6F701485C2E1}" destId="{008F8F28-280F-4C1F-B240-08F9F5093E08}" srcOrd="0" destOrd="0" presId="urn:microsoft.com/office/officeart/2009/3/layout/IncreasingArrowsProcess"/>
    <dgm:cxn modelId="{5FF40F86-EE49-48FC-A4D7-A694B8EB24EC}" type="presOf" srcId="{78459073-C0D3-4C07-95B5-5D57981E9C18}" destId="{987E0B73-93CF-4370-B61C-A86D3A710BC4}" srcOrd="0" destOrd="0" presId="urn:microsoft.com/office/officeart/2009/3/layout/IncreasingArrowsProcess"/>
    <dgm:cxn modelId="{5A190532-47B0-4B09-A92E-63ED6B1FD97E}" type="presOf" srcId="{AB1E0CFB-7376-48D7-8056-B3BAC6290A63}" destId="{366F815E-8812-4B05-B39D-31C6F18D7D13}" srcOrd="0" destOrd="0" presId="urn:microsoft.com/office/officeart/2009/3/layout/IncreasingArrowsProcess"/>
    <dgm:cxn modelId="{B5466340-5F73-471F-A32D-3C8C9C79E3A2}" srcId="{D1C89BE6-E7C2-49D5-9F1B-AEAEC1068204}" destId="{78459073-C0D3-4C07-95B5-5D57981E9C18}" srcOrd="0" destOrd="0" parTransId="{68E2D51A-7EA9-4B4E-BEA0-B317561E51F9}" sibTransId="{83B6B633-CBE9-43C4-973E-50A9D3B7EDD2}"/>
    <dgm:cxn modelId="{03F14489-126C-42A2-A2AE-0D5203D23DDF}" type="presOf" srcId="{3D3D91FD-E7A0-4CE3-8E5A-871994BC5806}" destId="{B46FF52E-75EB-4869-8F52-15CA16CED684}" srcOrd="0" destOrd="0" presId="urn:microsoft.com/office/officeart/2009/3/layout/IncreasingArrowsProcess"/>
    <dgm:cxn modelId="{8C60E2EE-205E-4467-AC81-6DC6560C9B56}" srcId="{0C653DDC-480D-4BC6-AD1E-6F701485C2E1}" destId="{D1C89BE6-E7C2-49D5-9F1B-AEAEC1068204}" srcOrd="0" destOrd="0" parTransId="{FD70F8FC-F690-41B2-A489-03EF7F0F39F4}" sibTransId="{C67EAC7C-7F7B-4637-A82F-F65B655C0054}"/>
    <dgm:cxn modelId="{2A717C55-5A8F-47FB-A28B-35E8A8EA9942}" srcId="{AB1E0CFB-7376-48D7-8056-B3BAC6290A63}" destId="{3D3D91FD-E7A0-4CE3-8E5A-871994BC5806}" srcOrd="0" destOrd="0" parTransId="{D74893E0-594F-4494-B5D6-69216547D4BF}" sibTransId="{F56D68A5-0370-4CE0-A64A-4872772F33DF}"/>
    <dgm:cxn modelId="{56E5730B-C636-4EAF-9D6C-0B0FF30A0B7E}" type="presParOf" srcId="{008F8F28-280F-4C1F-B240-08F9F5093E08}" destId="{2A15809D-B37F-4AB6-B8FD-20A40D750610}" srcOrd="0" destOrd="0" presId="urn:microsoft.com/office/officeart/2009/3/layout/IncreasingArrowsProcess"/>
    <dgm:cxn modelId="{2C3468E7-7054-4367-A686-7C8246A9F3D6}" type="presParOf" srcId="{008F8F28-280F-4C1F-B240-08F9F5093E08}" destId="{987E0B73-93CF-4370-B61C-A86D3A710BC4}" srcOrd="1" destOrd="0" presId="urn:microsoft.com/office/officeart/2009/3/layout/IncreasingArrowsProcess"/>
    <dgm:cxn modelId="{4AF0AD6E-9432-41F0-A887-9C8968DBB1B4}" type="presParOf" srcId="{008F8F28-280F-4C1F-B240-08F9F5093E08}" destId="{366F815E-8812-4B05-B39D-31C6F18D7D13}" srcOrd="2" destOrd="0" presId="urn:microsoft.com/office/officeart/2009/3/layout/IncreasingArrowsProcess"/>
    <dgm:cxn modelId="{C31EB3B8-80EB-4A31-AF49-2E7051751954}" type="presParOf" srcId="{008F8F28-280F-4C1F-B240-08F9F5093E08}" destId="{B46FF52E-75EB-4869-8F52-15CA16CED684}" srcOrd="3" destOrd="0" presId="urn:microsoft.com/office/officeart/2009/3/layout/IncreasingArrowsProcess"/>
    <dgm:cxn modelId="{997E7D10-B9C1-47E0-AA70-BAB3BA9227FB}" type="presParOf" srcId="{008F8F28-280F-4C1F-B240-08F9F5093E08}" destId="{82336369-73E3-4ACB-9C79-46EEA678ECE4}" srcOrd="4" destOrd="0" presId="urn:microsoft.com/office/officeart/2009/3/layout/IncreasingArrowsProcess"/>
    <dgm:cxn modelId="{61B3A78A-B328-48DE-BC73-D627D82C4FF1}" type="presParOf" srcId="{008F8F28-280F-4C1F-B240-08F9F5093E08}" destId="{6735F55C-A403-4CB8-B2DF-722A8D6BEB92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544879F-D48E-42C6-B97E-A85E823EA9BE}" type="doc">
      <dgm:prSet loTypeId="urn:microsoft.com/office/officeart/2005/8/layout/hProcess11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78C57A1B-48F4-41AF-B952-9A6185CFDC3D}">
      <dgm:prSet phldrT="[Text]"/>
      <dgm:spPr/>
      <dgm:t>
        <a:bodyPr/>
        <a:lstStyle/>
        <a:p>
          <a:r>
            <a:rPr lang="en-US" dirty="0" smtClean="0"/>
            <a:t>$313.36</a:t>
          </a:r>
          <a:endParaRPr lang="en-US" dirty="0"/>
        </a:p>
      </dgm:t>
    </dgm:pt>
    <dgm:pt modelId="{14160BAC-7C38-4754-B77B-BCF3DCA99D61}" type="parTrans" cxnId="{4801ADCC-6A93-4233-A56D-18BB865CD684}">
      <dgm:prSet/>
      <dgm:spPr/>
      <dgm:t>
        <a:bodyPr/>
        <a:lstStyle/>
        <a:p>
          <a:endParaRPr lang="en-US"/>
        </a:p>
      </dgm:t>
    </dgm:pt>
    <dgm:pt modelId="{C3BB55C3-FC77-4A39-BB90-9E9266C8CE76}" type="sibTrans" cxnId="{4801ADCC-6A93-4233-A56D-18BB865CD684}">
      <dgm:prSet/>
      <dgm:spPr/>
      <dgm:t>
        <a:bodyPr/>
        <a:lstStyle/>
        <a:p>
          <a:endParaRPr lang="en-US"/>
        </a:p>
      </dgm:t>
    </dgm:pt>
    <dgm:pt modelId="{7F358BE1-16FA-4057-BE5A-471CD9F39730}">
      <dgm:prSet phldrT="[Text]"/>
      <dgm:spPr/>
      <dgm:t>
        <a:bodyPr/>
        <a:lstStyle/>
        <a:p>
          <a:r>
            <a:rPr lang="en-US" dirty="0" smtClean="0"/>
            <a:t>$313.36</a:t>
          </a:r>
          <a:endParaRPr lang="en-US" dirty="0"/>
        </a:p>
      </dgm:t>
    </dgm:pt>
    <dgm:pt modelId="{BC78A040-010F-40B2-9C65-5614D30BCC93}" type="parTrans" cxnId="{9C52C8A8-51FB-47AD-B245-840110ADA9E1}">
      <dgm:prSet/>
      <dgm:spPr/>
      <dgm:t>
        <a:bodyPr/>
        <a:lstStyle/>
        <a:p>
          <a:endParaRPr lang="en-US"/>
        </a:p>
      </dgm:t>
    </dgm:pt>
    <dgm:pt modelId="{FBE4FE9D-93FB-4998-B6BC-E76D884BC320}" type="sibTrans" cxnId="{9C52C8A8-51FB-47AD-B245-840110ADA9E1}">
      <dgm:prSet/>
      <dgm:spPr/>
      <dgm:t>
        <a:bodyPr/>
        <a:lstStyle/>
        <a:p>
          <a:endParaRPr lang="en-US"/>
        </a:p>
      </dgm:t>
    </dgm:pt>
    <dgm:pt modelId="{B0F51BC3-F621-4799-B0F5-6994FF295831}">
      <dgm:prSet phldrT="[Text]"/>
      <dgm:spPr/>
      <dgm:t>
        <a:bodyPr/>
        <a:lstStyle/>
        <a:p>
          <a:r>
            <a:rPr lang="en-US" dirty="0" smtClean="0"/>
            <a:t>$313.36</a:t>
          </a:r>
          <a:endParaRPr lang="en-US" dirty="0"/>
        </a:p>
      </dgm:t>
    </dgm:pt>
    <dgm:pt modelId="{199ABAC3-5B12-4273-9924-084DEB1E0D1E}" type="parTrans" cxnId="{A67FFA20-16BF-4E6D-BACB-6AA9CED54557}">
      <dgm:prSet/>
      <dgm:spPr/>
      <dgm:t>
        <a:bodyPr/>
        <a:lstStyle/>
        <a:p>
          <a:endParaRPr lang="en-US"/>
        </a:p>
      </dgm:t>
    </dgm:pt>
    <dgm:pt modelId="{325ADF70-8AB6-4E31-BA4B-5309411E4868}" type="sibTrans" cxnId="{A67FFA20-16BF-4E6D-BACB-6AA9CED54557}">
      <dgm:prSet/>
      <dgm:spPr/>
      <dgm:t>
        <a:bodyPr/>
        <a:lstStyle/>
        <a:p>
          <a:endParaRPr lang="en-US"/>
        </a:p>
      </dgm:t>
    </dgm:pt>
    <dgm:pt modelId="{F4262B84-09B5-40B8-A322-4000AEC3EE36}">
      <dgm:prSet/>
      <dgm:spPr/>
      <dgm:t>
        <a:bodyPr/>
        <a:lstStyle/>
        <a:p>
          <a:r>
            <a:rPr lang="en-US" dirty="0" smtClean="0"/>
            <a:t>$313.36</a:t>
          </a:r>
          <a:endParaRPr lang="en-US" dirty="0"/>
        </a:p>
      </dgm:t>
    </dgm:pt>
    <dgm:pt modelId="{B074DE6C-1D6C-46FC-9875-A82C99C8477F}" type="parTrans" cxnId="{9D9FDF35-08C8-43E3-8921-653D0A0A231F}">
      <dgm:prSet/>
      <dgm:spPr/>
      <dgm:t>
        <a:bodyPr/>
        <a:lstStyle/>
        <a:p>
          <a:endParaRPr lang="en-US"/>
        </a:p>
      </dgm:t>
    </dgm:pt>
    <dgm:pt modelId="{DC0BCB64-AF31-48B7-A350-6FE6DE16E0D6}" type="sibTrans" cxnId="{9D9FDF35-08C8-43E3-8921-653D0A0A231F}">
      <dgm:prSet/>
      <dgm:spPr/>
      <dgm:t>
        <a:bodyPr/>
        <a:lstStyle/>
        <a:p>
          <a:endParaRPr lang="en-US"/>
        </a:p>
      </dgm:t>
    </dgm:pt>
    <dgm:pt modelId="{76890B4F-BA05-4657-8308-355625DE7D72}">
      <dgm:prSet/>
      <dgm:spPr/>
      <dgm:t>
        <a:bodyPr/>
        <a:lstStyle/>
        <a:p>
          <a:r>
            <a:rPr lang="en-US" dirty="0" smtClean="0"/>
            <a:t>$313.36</a:t>
          </a:r>
          <a:endParaRPr lang="en-US" dirty="0"/>
        </a:p>
      </dgm:t>
    </dgm:pt>
    <dgm:pt modelId="{6B540CB5-3FFC-40AF-A9D7-AC46FF220DCE}" type="parTrans" cxnId="{6B21A549-B393-4174-8073-410D2A255565}">
      <dgm:prSet/>
      <dgm:spPr/>
      <dgm:t>
        <a:bodyPr/>
        <a:lstStyle/>
        <a:p>
          <a:endParaRPr lang="en-US"/>
        </a:p>
      </dgm:t>
    </dgm:pt>
    <dgm:pt modelId="{F7044DD3-A9B6-47E8-A31F-06FF457F2EBC}" type="sibTrans" cxnId="{6B21A549-B393-4174-8073-410D2A255565}">
      <dgm:prSet/>
      <dgm:spPr/>
      <dgm:t>
        <a:bodyPr/>
        <a:lstStyle/>
        <a:p>
          <a:endParaRPr lang="en-US"/>
        </a:p>
      </dgm:t>
    </dgm:pt>
    <dgm:pt modelId="{63F5184E-2760-470B-934A-2DFD033EA101}">
      <dgm:prSet/>
      <dgm:spPr/>
      <dgm:t>
        <a:bodyPr/>
        <a:lstStyle/>
        <a:p>
          <a:r>
            <a:rPr lang="en-US" dirty="0" smtClean="0"/>
            <a:t>$313.36</a:t>
          </a:r>
          <a:endParaRPr lang="en-US" dirty="0"/>
        </a:p>
      </dgm:t>
    </dgm:pt>
    <dgm:pt modelId="{D080A1DB-7630-4E63-955B-37672A8EB6BE}" type="parTrans" cxnId="{DA87D54D-6811-4ADD-A4CB-76EBCA828B0D}">
      <dgm:prSet/>
      <dgm:spPr/>
      <dgm:t>
        <a:bodyPr/>
        <a:lstStyle/>
        <a:p>
          <a:endParaRPr lang="en-US"/>
        </a:p>
      </dgm:t>
    </dgm:pt>
    <dgm:pt modelId="{17331A45-BFD7-463D-AABC-9FCD044307FD}" type="sibTrans" cxnId="{DA87D54D-6811-4ADD-A4CB-76EBCA828B0D}">
      <dgm:prSet/>
      <dgm:spPr/>
      <dgm:t>
        <a:bodyPr/>
        <a:lstStyle/>
        <a:p>
          <a:endParaRPr lang="en-US"/>
        </a:p>
      </dgm:t>
    </dgm:pt>
    <dgm:pt modelId="{C6230B43-DA59-4E9C-8891-3A15C9F65FB9}" type="pres">
      <dgm:prSet presAssocID="{3544879F-D48E-42C6-B97E-A85E823EA9B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F2F7A6B-5F40-41AF-B48C-025B2829EDFB}" type="pres">
      <dgm:prSet presAssocID="{3544879F-D48E-42C6-B97E-A85E823EA9BE}" presName="arrow" presStyleLbl="bgShp" presStyleIdx="0" presStyleCnt="1"/>
      <dgm:spPr/>
    </dgm:pt>
    <dgm:pt modelId="{DEA85099-4CF2-4C6D-9ADA-4292E7134D38}" type="pres">
      <dgm:prSet presAssocID="{3544879F-D48E-42C6-B97E-A85E823EA9BE}" presName="points" presStyleCnt="0"/>
      <dgm:spPr/>
    </dgm:pt>
    <dgm:pt modelId="{FE462465-4390-4AEF-B5A7-473FFACE1063}" type="pres">
      <dgm:prSet presAssocID="{78C57A1B-48F4-41AF-B952-9A6185CFDC3D}" presName="compositeA" presStyleCnt="0"/>
      <dgm:spPr/>
    </dgm:pt>
    <dgm:pt modelId="{F7D2D958-AACC-471F-928F-789BB941EF1A}" type="pres">
      <dgm:prSet presAssocID="{78C57A1B-48F4-41AF-B952-9A6185CFDC3D}" presName="textA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E24FC8-AF59-401D-82FB-45D853731CF0}" type="pres">
      <dgm:prSet presAssocID="{78C57A1B-48F4-41AF-B952-9A6185CFDC3D}" presName="circleA" presStyleLbl="node1" presStyleIdx="0" presStyleCnt="6"/>
      <dgm:spPr/>
    </dgm:pt>
    <dgm:pt modelId="{1DC38E1A-AE8A-4743-A201-058189C2F875}" type="pres">
      <dgm:prSet presAssocID="{78C57A1B-48F4-41AF-B952-9A6185CFDC3D}" presName="spaceA" presStyleCnt="0"/>
      <dgm:spPr/>
    </dgm:pt>
    <dgm:pt modelId="{26134391-C7FA-4FFE-93BD-680E3CFE5759}" type="pres">
      <dgm:prSet presAssocID="{C3BB55C3-FC77-4A39-BB90-9E9266C8CE76}" presName="space" presStyleCnt="0"/>
      <dgm:spPr/>
    </dgm:pt>
    <dgm:pt modelId="{0B846530-D268-46E4-B646-ABB053CDC841}" type="pres">
      <dgm:prSet presAssocID="{7F358BE1-16FA-4057-BE5A-471CD9F39730}" presName="compositeB" presStyleCnt="0"/>
      <dgm:spPr/>
    </dgm:pt>
    <dgm:pt modelId="{1C9E87DA-34C9-43F2-BB8A-1C6B1A45CD0E}" type="pres">
      <dgm:prSet presAssocID="{7F358BE1-16FA-4057-BE5A-471CD9F39730}" presName="textB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4920D8-346D-456D-BFB0-E146EA121043}" type="pres">
      <dgm:prSet presAssocID="{7F358BE1-16FA-4057-BE5A-471CD9F39730}" presName="circleB" presStyleLbl="node1" presStyleIdx="1" presStyleCnt="6"/>
      <dgm:spPr/>
    </dgm:pt>
    <dgm:pt modelId="{87C871E7-49D7-4A26-906C-F0598383C2B3}" type="pres">
      <dgm:prSet presAssocID="{7F358BE1-16FA-4057-BE5A-471CD9F39730}" presName="spaceB" presStyleCnt="0"/>
      <dgm:spPr/>
    </dgm:pt>
    <dgm:pt modelId="{F2E1B9B5-CD38-4183-B2D4-40F96C9756E1}" type="pres">
      <dgm:prSet presAssocID="{FBE4FE9D-93FB-4998-B6BC-E76D884BC320}" presName="space" presStyleCnt="0"/>
      <dgm:spPr/>
    </dgm:pt>
    <dgm:pt modelId="{2AE00689-9046-4D81-B85D-72592EBD5772}" type="pres">
      <dgm:prSet presAssocID="{B0F51BC3-F621-4799-B0F5-6994FF295831}" presName="compositeA" presStyleCnt="0"/>
      <dgm:spPr/>
    </dgm:pt>
    <dgm:pt modelId="{06222EC5-9172-43AA-9048-83972ADE5794}" type="pres">
      <dgm:prSet presAssocID="{B0F51BC3-F621-4799-B0F5-6994FF295831}" presName="textA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1E237E-0D3B-4146-B0E4-C10D080470BB}" type="pres">
      <dgm:prSet presAssocID="{B0F51BC3-F621-4799-B0F5-6994FF295831}" presName="circleA" presStyleLbl="node1" presStyleIdx="2" presStyleCnt="6"/>
      <dgm:spPr/>
    </dgm:pt>
    <dgm:pt modelId="{E2FCBD79-7F35-46F4-B034-F1753141A861}" type="pres">
      <dgm:prSet presAssocID="{B0F51BC3-F621-4799-B0F5-6994FF295831}" presName="spaceA" presStyleCnt="0"/>
      <dgm:spPr/>
    </dgm:pt>
    <dgm:pt modelId="{84FCBC10-CFAE-45E7-8556-6661AB057D70}" type="pres">
      <dgm:prSet presAssocID="{325ADF70-8AB6-4E31-BA4B-5309411E4868}" presName="space" presStyleCnt="0"/>
      <dgm:spPr/>
    </dgm:pt>
    <dgm:pt modelId="{700CA5A2-867E-4135-8400-28BD3DD816D3}" type="pres">
      <dgm:prSet presAssocID="{F4262B84-09B5-40B8-A322-4000AEC3EE36}" presName="compositeB" presStyleCnt="0"/>
      <dgm:spPr/>
    </dgm:pt>
    <dgm:pt modelId="{76E9A784-21C3-4BF6-8E4D-16DB53BAEEBA}" type="pres">
      <dgm:prSet presAssocID="{F4262B84-09B5-40B8-A322-4000AEC3EE36}" presName="textB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F7C89A-C1B6-4A7C-AB17-D811187D7B3D}" type="pres">
      <dgm:prSet presAssocID="{F4262B84-09B5-40B8-A322-4000AEC3EE36}" presName="circleB" presStyleLbl="node1" presStyleIdx="3" presStyleCnt="6"/>
      <dgm:spPr/>
    </dgm:pt>
    <dgm:pt modelId="{5DA76CE7-6FC6-4707-A85B-3026CD4BD68E}" type="pres">
      <dgm:prSet presAssocID="{F4262B84-09B5-40B8-A322-4000AEC3EE36}" presName="spaceB" presStyleCnt="0"/>
      <dgm:spPr/>
    </dgm:pt>
    <dgm:pt modelId="{523919EE-D59F-4EBF-8983-461DF8193B19}" type="pres">
      <dgm:prSet presAssocID="{DC0BCB64-AF31-48B7-A350-6FE6DE16E0D6}" presName="space" presStyleCnt="0"/>
      <dgm:spPr/>
    </dgm:pt>
    <dgm:pt modelId="{46CDE602-A86D-43A9-9ECC-DDB517B7CBF6}" type="pres">
      <dgm:prSet presAssocID="{76890B4F-BA05-4657-8308-355625DE7D72}" presName="compositeA" presStyleCnt="0"/>
      <dgm:spPr/>
    </dgm:pt>
    <dgm:pt modelId="{2E7E1820-AFAB-4AB8-A938-20117600A37B}" type="pres">
      <dgm:prSet presAssocID="{76890B4F-BA05-4657-8308-355625DE7D72}" presName="textA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146BAD-9CCE-4AEA-8A36-2718FDAD0758}" type="pres">
      <dgm:prSet presAssocID="{76890B4F-BA05-4657-8308-355625DE7D72}" presName="circleA" presStyleLbl="node1" presStyleIdx="4" presStyleCnt="6"/>
      <dgm:spPr/>
    </dgm:pt>
    <dgm:pt modelId="{EF2892C3-6A2A-45D4-BBD9-36FCB8C0FCBF}" type="pres">
      <dgm:prSet presAssocID="{76890B4F-BA05-4657-8308-355625DE7D72}" presName="spaceA" presStyleCnt="0"/>
      <dgm:spPr/>
    </dgm:pt>
    <dgm:pt modelId="{71E814A4-9811-4AF6-B568-1FE710C1B36D}" type="pres">
      <dgm:prSet presAssocID="{F7044DD3-A9B6-47E8-A31F-06FF457F2EBC}" presName="space" presStyleCnt="0"/>
      <dgm:spPr/>
    </dgm:pt>
    <dgm:pt modelId="{05C2D438-B4F0-46FD-8AB3-E86074B4C6B6}" type="pres">
      <dgm:prSet presAssocID="{63F5184E-2760-470B-934A-2DFD033EA101}" presName="compositeB" presStyleCnt="0"/>
      <dgm:spPr/>
    </dgm:pt>
    <dgm:pt modelId="{D5D1268E-0A32-4F63-9C0D-A4E95EDF1E2A}" type="pres">
      <dgm:prSet presAssocID="{63F5184E-2760-470B-934A-2DFD033EA101}" presName="textB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5F3E10-CCFB-403B-8A02-E2B436019B9D}" type="pres">
      <dgm:prSet presAssocID="{63F5184E-2760-470B-934A-2DFD033EA101}" presName="circleB" presStyleLbl="node1" presStyleIdx="5" presStyleCnt="6"/>
      <dgm:spPr/>
    </dgm:pt>
    <dgm:pt modelId="{5FF48DB5-EE24-45F3-B24C-6E951150B5D1}" type="pres">
      <dgm:prSet presAssocID="{63F5184E-2760-470B-934A-2DFD033EA101}" presName="spaceB" presStyleCnt="0"/>
      <dgm:spPr/>
    </dgm:pt>
  </dgm:ptLst>
  <dgm:cxnLst>
    <dgm:cxn modelId="{5ED13ACD-A181-4C41-AC5D-338052E6DFE3}" type="presOf" srcId="{76890B4F-BA05-4657-8308-355625DE7D72}" destId="{2E7E1820-AFAB-4AB8-A938-20117600A37B}" srcOrd="0" destOrd="0" presId="urn:microsoft.com/office/officeart/2005/8/layout/hProcess11"/>
    <dgm:cxn modelId="{DD303838-4D4F-4702-9AF6-D972D4924340}" type="presOf" srcId="{7F358BE1-16FA-4057-BE5A-471CD9F39730}" destId="{1C9E87DA-34C9-43F2-BB8A-1C6B1A45CD0E}" srcOrd="0" destOrd="0" presId="urn:microsoft.com/office/officeart/2005/8/layout/hProcess11"/>
    <dgm:cxn modelId="{A67FFA20-16BF-4E6D-BACB-6AA9CED54557}" srcId="{3544879F-D48E-42C6-B97E-A85E823EA9BE}" destId="{B0F51BC3-F621-4799-B0F5-6994FF295831}" srcOrd="2" destOrd="0" parTransId="{199ABAC3-5B12-4273-9924-084DEB1E0D1E}" sibTransId="{325ADF70-8AB6-4E31-BA4B-5309411E4868}"/>
    <dgm:cxn modelId="{956A96D7-431E-4356-9994-AFDB833F40FF}" type="presOf" srcId="{B0F51BC3-F621-4799-B0F5-6994FF295831}" destId="{06222EC5-9172-43AA-9048-83972ADE5794}" srcOrd="0" destOrd="0" presId="urn:microsoft.com/office/officeart/2005/8/layout/hProcess11"/>
    <dgm:cxn modelId="{6B21A549-B393-4174-8073-410D2A255565}" srcId="{3544879F-D48E-42C6-B97E-A85E823EA9BE}" destId="{76890B4F-BA05-4657-8308-355625DE7D72}" srcOrd="4" destOrd="0" parTransId="{6B540CB5-3FFC-40AF-A9D7-AC46FF220DCE}" sibTransId="{F7044DD3-A9B6-47E8-A31F-06FF457F2EBC}"/>
    <dgm:cxn modelId="{8C26DD80-56C9-481F-8E1A-951526512C55}" type="presOf" srcId="{F4262B84-09B5-40B8-A322-4000AEC3EE36}" destId="{76E9A784-21C3-4BF6-8E4D-16DB53BAEEBA}" srcOrd="0" destOrd="0" presId="urn:microsoft.com/office/officeart/2005/8/layout/hProcess11"/>
    <dgm:cxn modelId="{9C52C8A8-51FB-47AD-B245-840110ADA9E1}" srcId="{3544879F-D48E-42C6-B97E-A85E823EA9BE}" destId="{7F358BE1-16FA-4057-BE5A-471CD9F39730}" srcOrd="1" destOrd="0" parTransId="{BC78A040-010F-40B2-9C65-5614D30BCC93}" sibTransId="{FBE4FE9D-93FB-4998-B6BC-E76D884BC320}"/>
    <dgm:cxn modelId="{4801ADCC-6A93-4233-A56D-18BB865CD684}" srcId="{3544879F-D48E-42C6-B97E-A85E823EA9BE}" destId="{78C57A1B-48F4-41AF-B952-9A6185CFDC3D}" srcOrd="0" destOrd="0" parTransId="{14160BAC-7C38-4754-B77B-BCF3DCA99D61}" sibTransId="{C3BB55C3-FC77-4A39-BB90-9E9266C8CE76}"/>
    <dgm:cxn modelId="{3164C032-5B19-4F02-A3C5-52BDAE091600}" type="presOf" srcId="{78C57A1B-48F4-41AF-B952-9A6185CFDC3D}" destId="{F7D2D958-AACC-471F-928F-789BB941EF1A}" srcOrd="0" destOrd="0" presId="urn:microsoft.com/office/officeart/2005/8/layout/hProcess11"/>
    <dgm:cxn modelId="{9D9FDF35-08C8-43E3-8921-653D0A0A231F}" srcId="{3544879F-D48E-42C6-B97E-A85E823EA9BE}" destId="{F4262B84-09B5-40B8-A322-4000AEC3EE36}" srcOrd="3" destOrd="0" parTransId="{B074DE6C-1D6C-46FC-9875-A82C99C8477F}" sibTransId="{DC0BCB64-AF31-48B7-A350-6FE6DE16E0D6}"/>
    <dgm:cxn modelId="{0AA4D78F-DEB6-437B-9CBA-2172616518B4}" type="presOf" srcId="{3544879F-D48E-42C6-B97E-A85E823EA9BE}" destId="{C6230B43-DA59-4E9C-8891-3A15C9F65FB9}" srcOrd="0" destOrd="0" presId="urn:microsoft.com/office/officeart/2005/8/layout/hProcess11"/>
    <dgm:cxn modelId="{DA87D54D-6811-4ADD-A4CB-76EBCA828B0D}" srcId="{3544879F-D48E-42C6-B97E-A85E823EA9BE}" destId="{63F5184E-2760-470B-934A-2DFD033EA101}" srcOrd="5" destOrd="0" parTransId="{D080A1DB-7630-4E63-955B-37672A8EB6BE}" sibTransId="{17331A45-BFD7-463D-AABC-9FCD044307FD}"/>
    <dgm:cxn modelId="{5AEE19A1-C4D4-49D4-B3C5-308B3F102864}" type="presOf" srcId="{63F5184E-2760-470B-934A-2DFD033EA101}" destId="{D5D1268E-0A32-4F63-9C0D-A4E95EDF1E2A}" srcOrd="0" destOrd="0" presId="urn:microsoft.com/office/officeart/2005/8/layout/hProcess11"/>
    <dgm:cxn modelId="{1FF90FB1-CD95-434C-B66C-805549D5C08E}" type="presParOf" srcId="{C6230B43-DA59-4E9C-8891-3A15C9F65FB9}" destId="{CF2F7A6B-5F40-41AF-B48C-025B2829EDFB}" srcOrd="0" destOrd="0" presId="urn:microsoft.com/office/officeart/2005/8/layout/hProcess11"/>
    <dgm:cxn modelId="{5895544C-5A00-4944-9A96-452CA35E9F07}" type="presParOf" srcId="{C6230B43-DA59-4E9C-8891-3A15C9F65FB9}" destId="{DEA85099-4CF2-4C6D-9ADA-4292E7134D38}" srcOrd="1" destOrd="0" presId="urn:microsoft.com/office/officeart/2005/8/layout/hProcess11"/>
    <dgm:cxn modelId="{A5E2669A-F4F5-444A-955A-2AAD846D6B9C}" type="presParOf" srcId="{DEA85099-4CF2-4C6D-9ADA-4292E7134D38}" destId="{FE462465-4390-4AEF-B5A7-473FFACE1063}" srcOrd="0" destOrd="0" presId="urn:microsoft.com/office/officeart/2005/8/layout/hProcess11"/>
    <dgm:cxn modelId="{3F938828-1BC5-483A-9C6C-BA23A56F0C23}" type="presParOf" srcId="{FE462465-4390-4AEF-B5A7-473FFACE1063}" destId="{F7D2D958-AACC-471F-928F-789BB941EF1A}" srcOrd="0" destOrd="0" presId="urn:microsoft.com/office/officeart/2005/8/layout/hProcess11"/>
    <dgm:cxn modelId="{3930B978-F229-4CB2-96B4-E81DE0A71510}" type="presParOf" srcId="{FE462465-4390-4AEF-B5A7-473FFACE1063}" destId="{9FE24FC8-AF59-401D-82FB-45D853731CF0}" srcOrd="1" destOrd="0" presId="urn:microsoft.com/office/officeart/2005/8/layout/hProcess11"/>
    <dgm:cxn modelId="{66FBA676-8431-4634-BECC-1EE619106CFC}" type="presParOf" srcId="{FE462465-4390-4AEF-B5A7-473FFACE1063}" destId="{1DC38E1A-AE8A-4743-A201-058189C2F875}" srcOrd="2" destOrd="0" presId="urn:microsoft.com/office/officeart/2005/8/layout/hProcess11"/>
    <dgm:cxn modelId="{E2749F3D-4104-4684-BC1A-9B54E08EFE0C}" type="presParOf" srcId="{DEA85099-4CF2-4C6D-9ADA-4292E7134D38}" destId="{26134391-C7FA-4FFE-93BD-680E3CFE5759}" srcOrd="1" destOrd="0" presId="urn:microsoft.com/office/officeart/2005/8/layout/hProcess11"/>
    <dgm:cxn modelId="{F931D97A-A157-46AF-88BF-98D7CA764A00}" type="presParOf" srcId="{DEA85099-4CF2-4C6D-9ADA-4292E7134D38}" destId="{0B846530-D268-46E4-B646-ABB053CDC841}" srcOrd="2" destOrd="0" presId="urn:microsoft.com/office/officeart/2005/8/layout/hProcess11"/>
    <dgm:cxn modelId="{AF6DE4B0-1D22-4C68-952C-0AA7DED589F2}" type="presParOf" srcId="{0B846530-D268-46E4-B646-ABB053CDC841}" destId="{1C9E87DA-34C9-43F2-BB8A-1C6B1A45CD0E}" srcOrd="0" destOrd="0" presId="urn:microsoft.com/office/officeart/2005/8/layout/hProcess11"/>
    <dgm:cxn modelId="{00102114-0E7D-4E66-8E95-FE467D435F6B}" type="presParOf" srcId="{0B846530-D268-46E4-B646-ABB053CDC841}" destId="{4A4920D8-346D-456D-BFB0-E146EA121043}" srcOrd="1" destOrd="0" presId="urn:microsoft.com/office/officeart/2005/8/layout/hProcess11"/>
    <dgm:cxn modelId="{DA1A9CE2-DB7E-4CDF-8E39-F54E1F957E18}" type="presParOf" srcId="{0B846530-D268-46E4-B646-ABB053CDC841}" destId="{87C871E7-49D7-4A26-906C-F0598383C2B3}" srcOrd="2" destOrd="0" presId="urn:microsoft.com/office/officeart/2005/8/layout/hProcess11"/>
    <dgm:cxn modelId="{35CAADF2-C5B8-4F66-908D-AABC1D389C08}" type="presParOf" srcId="{DEA85099-4CF2-4C6D-9ADA-4292E7134D38}" destId="{F2E1B9B5-CD38-4183-B2D4-40F96C9756E1}" srcOrd="3" destOrd="0" presId="urn:microsoft.com/office/officeart/2005/8/layout/hProcess11"/>
    <dgm:cxn modelId="{BADECD11-57C0-4558-90CA-EFA219B12F00}" type="presParOf" srcId="{DEA85099-4CF2-4C6D-9ADA-4292E7134D38}" destId="{2AE00689-9046-4D81-B85D-72592EBD5772}" srcOrd="4" destOrd="0" presId="urn:microsoft.com/office/officeart/2005/8/layout/hProcess11"/>
    <dgm:cxn modelId="{52C3071F-3735-4267-9E63-CE0287FBC2CC}" type="presParOf" srcId="{2AE00689-9046-4D81-B85D-72592EBD5772}" destId="{06222EC5-9172-43AA-9048-83972ADE5794}" srcOrd="0" destOrd="0" presId="urn:microsoft.com/office/officeart/2005/8/layout/hProcess11"/>
    <dgm:cxn modelId="{B5C1F890-0D01-4D52-9637-74B5DBD53585}" type="presParOf" srcId="{2AE00689-9046-4D81-B85D-72592EBD5772}" destId="{E21E237E-0D3B-4146-B0E4-C10D080470BB}" srcOrd="1" destOrd="0" presId="urn:microsoft.com/office/officeart/2005/8/layout/hProcess11"/>
    <dgm:cxn modelId="{5E6F7A5C-918C-4E66-B746-C0F09960CD2D}" type="presParOf" srcId="{2AE00689-9046-4D81-B85D-72592EBD5772}" destId="{E2FCBD79-7F35-46F4-B034-F1753141A861}" srcOrd="2" destOrd="0" presId="urn:microsoft.com/office/officeart/2005/8/layout/hProcess11"/>
    <dgm:cxn modelId="{03854F33-72C2-4A38-BA5A-63D1F7D47E3D}" type="presParOf" srcId="{DEA85099-4CF2-4C6D-9ADA-4292E7134D38}" destId="{84FCBC10-CFAE-45E7-8556-6661AB057D70}" srcOrd="5" destOrd="0" presId="urn:microsoft.com/office/officeart/2005/8/layout/hProcess11"/>
    <dgm:cxn modelId="{748AB75B-176F-41C7-A74B-55FCA8B54DDB}" type="presParOf" srcId="{DEA85099-4CF2-4C6D-9ADA-4292E7134D38}" destId="{700CA5A2-867E-4135-8400-28BD3DD816D3}" srcOrd="6" destOrd="0" presId="urn:microsoft.com/office/officeart/2005/8/layout/hProcess11"/>
    <dgm:cxn modelId="{DBD61BE5-F6B9-4925-9563-990D5E9FC253}" type="presParOf" srcId="{700CA5A2-867E-4135-8400-28BD3DD816D3}" destId="{76E9A784-21C3-4BF6-8E4D-16DB53BAEEBA}" srcOrd="0" destOrd="0" presId="urn:microsoft.com/office/officeart/2005/8/layout/hProcess11"/>
    <dgm:cxn modelId="{A8FCCC66-DCC8-44B1-829D-9329459E3DA0}" type="presParOf" srcId="{700CA5A2-867E-4135-8400-28BD3DD816D3}" destId="{4AF7C89A-C1B6-4A7C-AB17-D811187D7B3D}" srcOrd="1" destOrd="0" presId="urn:microsoft.com/office/officeart/2005/8/layout/hProcess11"/>
    <dgm:cxn modelId="{438072E6-3085-416B-86C7-123E8723C98B}" type="presParOf" srcId="{700CA5A2-867E-4135-8400-28BD3DD816D3}" destId="{5DA76CE7-6FC6-4707-A85B-3026CD4BD68E}" srcOrd="2" destOrd="0" presId="urn:microsoft.com/office/officeart/2005/8/layout/hProcess11"/>
    <dgm:cxn modelId="{A40C91B2-0CCF-488E-8648-501BB2B48ED0}" type="presParOf" srcId="{DEA85099-4CF2-4C6D-9ADA-4292E7134D38}" destId="{523919EE-D59F-4EBF-8983-461DF8193B19}" srcOrd="7" destOrd="0" presId="urn:microsoft.com/office/officeart/2005/8/layout/hProcess11"/>
    <dgm:cxn modelId="{E6A4A4E6-DC2C-40B8-9381-609FCE2336B0}" type="presParOf" srcId="{DEA85099-4CF2-4C6D-9ADA-4292E7134D38}" destId="{46CDE602-A86D-43A9-9ECC-DDB517B7CBF6}" srcOrd="8" destOrd="0" presId="urn:microsoft.com/office/officeart/2005/8/layout/hProcess11"/>
    <dgm:cxn modelId="{06CF772D-D013-42FC-8D97-40E9FCCF8A15}" type="presParOf" srcId="{46CDE602-A86D-43A9-9ECC-DDB517B7CBF6}" destId="{2E7E1820-AFAB-4AB8-A938-20117600A37B}" srcOrd="0" destOrd="0" presId="urn:microsoft.com/office/officeart/2005/8/layout/hProcess11"/>
    <dgm:cxn modelId="{21304DAA-F6A3-401F-99CD-0476B20BA1E0}" type="presParOf" srcId="{46CDE602-A86D-43A9-9ECC-DDB517B7CBF6}" destId="{DA146BAD-9CCE-4AEA-8A36-2718FDAD0758}" srcOrd="1" destOrd="0" presId="urn:microsoft.com/office/officeart/2005/8/layout/hProcess11"/>
    <dgm:cxn modelId="{623CF6AE-5081-4439-B8C6-7FF65EF7F3DB}" type="presParOf" srcId="{46CDE602-A86D-43A9-9ECC-DDB517B7CBF6}" destId="{EF2892C3-6A2A-45D4-BBD9-36FCB8C0FCBF}" srcOrd="2" destOrd="0" presId="urn:microsoft.com/office/officeart/2005/8/layout/hProcess11"/>
    <dgm:cxn modelId="{3EC4354D-6F80-4E62-ADF5-E51617472F06}" type="presParOf" srcId="{DEA85099-4CF2-4C6D-9ADA-4292E7134D38}" destId="{71E814A4-9811-4AF6-B568-1FE710C1B36D}" srcOrd="9" destOrd="0" presId="urn:microsoft.com/office/officeart/2005/8/layout/hProcess11"/>
    <dgm:cxn modelId="{F731ACB3-3BFB-4EF5-B213-1018A9B32B19}" type="presParOf" srcId="{DEA85099-4CF2-4C6D-9ADA-4292E7134D38}" destId="{05C2D438-B4F0-46FD-8AB3-E86074B4C6B6}" srcOrd="10" destOrd="0" presId="urn:microsoft.com/office/officeart/2005/8/layout/hProcess11"/>
    <dgm:cxn modelId="{32FFB5E6-86DF-4C95-A85B-56D0A60BD3A1}" type="presParOf" srcId="{05C2D438-B4F0-46FD-8AB3-E86074B4C6B6}" destId="{D5D1268E-0A32-4F63-9C0D-A4E95EDF1E2A}" srcOrd="0" destOrd="0" presId="urn:microsoft.com/office/officeart/2005/8/layout/hProcess11"/>
    <dgm:cxn modelId="{8DA67824-3FF3-485E-B227-0D1B585D7AE9}" type="presParOf" srcId="{05C2D438-B4F0-46FD-8AB3-E86074B4C6B6}" destId="{CD5F3E10-CCFB-403B-8A02-E2B436019B9D}" srcOrd="1" destOrd="0" presId="urn:microsoft.com/office/officeart/2005/8/layout/hProcess11"/>
    <dgm:cxn modelId="{D6BAC1EE-E515-4AB6-850B-CEFD75FC240C}" type="presParOf" srcId="{05C2D438-B4F0-46FD-8AB3-E86074B4C6B6}" destId="{5FF48DB5-EE24-45F3-B24C-6E951150B5D1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E409171-D10A-411B-9C5F-165571EEC915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29AEDB0-B907-4CB4-8395-60E299553C91}">
      <dgm:prSet phldrT="[Text]"/>
      <dgm:spPr/>
      <dgm:t>
        <a:bodyPr/>
        <a:lstStyle/>
        <a:p>
          <a:r>
            <a:rPr lang="en-US" dirty="0" smtClean="0"/>
            <a:t>What it is…</a:t>
          </a:r>
          <a:endParaRPr lang="en-US" dirty="0"/>
        </a:p>
      </dgm:t>
    </dgm:pt>
    <dgm:pt modelId="{E8B1B7BB-451C-4CEB-8FE9-8FF4E0D45D56}" type="parTrans" cxnId="{DBBC11F3-A181-407A-8B50-AD6F900E9DD1}">
      <dgm:prSet/>
      <dgm:spPr/>
      <dgm:t>
        <a:bodyPr/>
        <a:lstStyle/>
        <a:p>
          <a:endParaRPr lang="en-US"/>
        </a:p>
      </dgm:t>
    </dgm:pt>
    <dgm:pt modelId="{B3E4C68D-0FC1-4AB4-848F-1182C5379870}" type="sibTrans" cxnId="{DBBC11F3-A181-407A-8B50-AD6F900E9DD1}">
      <dgm:prSet/>
      <dgm:spPr/>
      <dgm:t>
        <a:bodyPr/>
        <a:lstStyle/>
        <a:p>
          <a:endParaRPr lang="en-US"/>
        </a:p>
      </dgm:t>
    </dgm:pt>
    <dgm:pt modelId="{226C32FA-8A71-4B25-9B91-39669D2D8500}">
      <dgm:prSet phldrT="[Text]" custT="1"/>
      <dgm:spPr/>
      <dgm:t>
        <a:bodyPr/>
        <a:lstStyle/>
        <a:p>
          <a:r>
            <a:rPr lang="en-US" sz="2400" dirty="0" smtClean="0"/>
            <a:t>Extended line of credit established </a:t>
          </a:r>
          <a:r>
            <a:rPr lang="en-US" sz="2400" u="sng" dirty="0" smtClean="0"/>
            <a:t>in advance</a:t>
          </a:r>
          <a:endParaRPr lang="en-US" sz="2400" u="sng" dirty="0"/>
        </a:p>
      </dgm:t>
    </dgm:pt>
    <dgm:pt modelId="{36AD7AB0-4BC7-40AF-843B-CB68528A6E0D}" type="parTrans" cxnId="{BAC15B43-6B49-4BB4-8C85-8599E8EC1833}">
      <dgm:prSet/>
      <dgm:spPr/>
      <dgm:t>
        <a:bodyPr/>
        <a:lstStyle/>
        <a:p>
          <a:endParaRPr lang="en-US"/>
        </a:p>
      </dgm:t>
    </dgm:pt>
    <dgm:pt modelId="{D72F3F3D-F665-44EC-8168-1F6FB6EA8593}" type="sibTrans" cxnId="{BAC15B43-6B49-4BB4-8C85-8599E8EC1833}">
      <dgm:prSet/>
      <dgm:spPr/>
      <dgm:t>
        <a:bodyPr/>
        <a:lstStyle/>
        <a:p>
          <a:endParaRPr lang="en-US"/>
        </a:p>
      </dgm:t>
    </dgm:pt>
    <dgm:pt modelId="{50488B64-204A-449E-B575-F4A0BF9B0035}">
      <dgm:prSet phldrT="[Text]"/>
      <dgm:spPr/>
      <dgm:t>
        <a:bodyPr/>
        <a:lstStyle/>
        <a:p>
          <a:r>
            <a:rPr lang="en-US" dirty="0" smtClean="0"/>
            <a:t>Features…</a:t>
          </a:r>
          <a:endParaRPr lang="en-US" dirty="0"/>
        </a:p>
      </dgm:t>
    </dgm:pt>
    <dgm:pt modelId="{E4328D92-6B91-4D94-9DA1-D53192DFE795}" type="parTrans" cxnId="{03CCFE25-925E-4EC7-9185-03AE63F09201}">
      <dgm:prSet/>
      <dgm:spPr/>
      <dgm:t>
        <a:bodyPr/>
        <a:lstStyle/>
        <a:p>
          <a:endParaRPr lang="en-US"/>
        </a:p>
      </dgm:t>
    </dgm:pt>
    <dgm:pt modelId="{331A7768-C513-49A5-81B2-0362BF1F5FE7}" type="sibTrans" cxnId="{03CCFE25-925E-4EC7-9185-03AE63F09201}">
      <dgm:prSet/>
      <dgm:spPr/>
      <dgm:t>
        <a:bodyPr/>
        <a:lstStyle/>
        <a:p>
          <a:endParaRPr lang="en-US"/>
        </a:p>
      </dgm:t>
    </dgm:pt>
    <dgm:pt modelId="{E7D5AF1F-51BA-4CB9-8D2C-700880C0C4F2}">
      <dgm:prSet phldrT="[Text]" custT="1"/>
      <dgm:spPr/>
      <dgm:t>
        <a:bodyPr/>
        <a:lstStyle/>
        <a:p>
          <a:r>
            <a:rPr lang="en-US" sz="2400" dirty="0" smtClean="0"/>
            <a:t>Loan may be paid (usually monthly) in a single payment or series of unequal payments</a:t>
          </a:r>
        </a:p>
      </dgm:t>
    </dgm:pt>
    <dgm:pt modelId="{5C6CD408-1463-494B-ADD4-C3D43859A3F7}" type="parTrans" cxnId="{73F402F6-8026-4F76-A8C1-62AD48B849B1}">
      <dgm:prSet/>
      <dgm:spPr/>
      <dgm:t>
        <a:bodyPr/>
        <a:lstStyle/>
        <a:p>
          <a:endParaRPr lang="en-US"/>
        </a:p>
      </dgm:t>
    </dgm:pt>
    <dgm:pt modelId="{10C42DC2-ADAF-42C2-AC11-BFB9D9D1CE5B}" type="sibTrans" cxnId="{73F402F6-8026-4F76-A8C1-62AD48B849B1}">
      <dgm:prSet/>
      <dgm:spPr/>
      <dgm:t>
        <a:bodyPr/>
        <a:lstStyle/>
        <a:p>
          <a:endParaRPr lang="en-US"/>
        </a:p>
      </dgm:t>
    </dgm:pt>
    <dgm:pt modelId="{00510823-3B4A-4B3D-911D-1BAD17CB3D99}">
      <dgm:prSet phldrT="[Text]"/>
      <dgm:spPr/>
      <dgm:t>
        <a:bodyPr/>
        <a:lstStyle/>
        <a:p>
          <a:r>
            <a:rPr lang="en-US" dirty="0" smtClean="0"/>
            <a:t>Example…</a:t>
          </a:r>
          <a:endParaRPr lang="en-US" dirty="0"/>
        </a:p>
      </dgm:t>
    </dgm:pt>
    <dgm:pt modelId="{64600F85-48F6-4337-982A-3E62E7B39136}" type="parTrans" cxnId="{7A3EF7AD-1B39-4AEF-8A93-07FF3A7CA306}">
      <dgm:prSet/>
      <dgm:spPr/>
      <dgm:t>
        <a:bodyPr/>
        <a:lstStyle/>
        <a:p>
          <a:endParaRPr lang="en-US"/>
        </a:p>
      </dgm:t>
    </dgm:pt>
    <dgm:pt modelId="{8E02F10A-EC1B-4E59-A23F-96F5A78310DF}" type="sibTrans" cxnId="{7A3EF7AD-1B39-4AEF-8A93-07FF3A7CA306}">
      <dgm:prSet/>
      <dgm:spPr/>
      <dgm:t>
        <a:bodyPr/>
        <a:lstStyle/>
        <a:p>
          <a:endParaRPr lang="en-US"/>
        </a:p>
      </dgm:t>
    </dgm:pt>
    <dgm:pt modelId="{0B808F46-2F6A-478C-8EB8-79BBBD9EE3F8}">
      <dgm:prSet phldrT="[Text]" custT="1"/>
      <dgm:spPr/>
      <dgm:t>
        <a:bodyPr/>
        <a:lstStyle/>
        <a:p>
          <a:r>
            <a:rPr lang="en-US" sz="2400" dirty="0" smtClean="0"/>
            <a:t>Credit card</a:t>
          </a:r>
          <a:endParaRPr lang="en-US" sz="2400" dirty="0"/>
        </a:p>
      </dgm:t>
    </dgm:pt>
    <dgm:pt modelId="{EB845E60-4FA3-4E43-88FD-88F66316C2AC}" type="parTrans" cxnId="{DFB331C5-4AEB-4547-9598-35394919BD81}">
      <dgm:prSet/>
      <dgm:spPr/>
      <dgm:t>
        <a:bodyPr/>
        <a:lstStyle/>
        <a:p>
          <a:endParaRPr lang="en-US"/>
        </a:p>
      </dgm:t>
    </dgm:pt>
    <dgm:pt modelId="{73066346-B03F-4AC1-AEA6-03A76F3F7BCC}" type="sibTrans" cxnId="{DFB331C5-4AEB-4547-9598-35394919BD81}">
      <dgm:prSet/>
      <dgm:spPr/>
      <dgm:t>
        <a:bodyPr/>
        <a:lstStyle/>
        <a:p>
          <a:endParaRPr lang="en-US"/>
        </a:p>
      </dgm:t>
    </dgm:pt>
    <dgm:pt modelId="{DE17BC5C-49DE-4093-AFD1-C4D0714FF8C6}" type="pres">
      <dgm:prSet presAssocID="{DE409171-D10A-411B-9C5F-165571EEC915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8122ABA-5B3E-4C20-9D78-00CD5D3C3D22}" type="pres">
      <dgm:prSet presAssocID="{D29AEDB0-B907-4CB4-8395-60E299553C91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BA4D91-16B3-4147-9040-0B239E900C0E}" type="pres">
      <dgm:prSet presAssocID="{D29AEDB0-B907-4CB4-8395-60E299553C91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E6333C-BDF9-4C8D-B0E9-5CDFC5C65F56}" type="pres">
      <dgm:prSet presAssocID="{50488B64-204A-449E-B575-F4A0BF9B0035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B1C9B5-2D95-4B56-A127-C4BF0075B260}" type="pres">
      <dgm:prSet presAssocID="{50488B64-204A-449E-B575-F4A0BF9B0035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BDCABE-6DCA-45C3-8BD9-DBC6350E194F}" type="pres">
      <dgm:prSet presAssocID="{00510823-3B4A-4B3D-911D-1BAD17CB3D99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B8EF3D-CC56-4E19-9908-8F90B92317C8}" type="pres">
      <dgm:prSet presAssocID="{00510823-3B4A-4B3D-911D-1BAD17CB3D99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505EC6B-356C-4077-B406-FA67EE702A79}" type="presOf" srcId="{E7D5AF1F-51BA-4CB9-8D2C-700880C0C4F2}" destId="{34B1C9B5-2D95-4B56-A127-C4BF0075B260}" srcOrd="0" destOrd="0" presId="urn:microsoft.com/office/officeart/2009/3/layout/IncreasingArrowsProcess"/>
    <dgm:cxn modelId="{E39CD7FF-4396-47A3-9B60-B854966063C1}" type="presOf" srcId="{50488B64-204A-449E-B575-F4A0BF9B0035}" destId="{25E6333C-BDF9-4C8D-B0E9-5CDFC5C65F56}" srcOrd="0" destOrd="0" presId="urn:microsoft.com/office/officeart/2009/3/layout/IncreasingArrowsProcess"/>
    <dgm:cxn modelId="{526A50F0-CF88-4369-951E-412644ADB45F}" type="presOf" srcId="{D29AEDB0-B907-4CB4-8395-60E299553C91}" destId="{08122ABA-5B3E-4C20-9D78-00CD5D3C3D22}" srcOrd="0" destOrd="0" presId="urn:microsoft.com/office/officeart/2009/3/layout/IncreasingArrowsProcess"/>
    <dgm:cxn modelId="{DFB331C5-4AEB-4547-9598-35394919BD81}" srcId="{00510823-3B4A-4B3D-911D-1BAD17CB3D99}" destId="{0B808F46-2F6A-478C-8EB8-79BBBD9EE3F8}" srcOrd="0" destOrd="0" parTransId="{EB845E60-4FA3-4E43-88FD-88F66316C2AC}" sibTransId="{73066346-B03F-4AC1-AEA6-03A76F3F7BCC}"/>
    <dgm:cxn modelId="{03CCFE25-925E-4EC7-9185-03AE63F09201}" srcId="{DE409171-D10A-411B-9C5F-165571EEC915}" destId="{50488B64-204A-449E-B575-F4A0BF9B0035}" srcOrd="1" destOrd="0" parTransId="{E4328D92-6B91-4D94-9DA1-D53192DFE795}" sibTransId="{331A7768-C513-49A5-81B2-0362BF1F5FE7}"/>
    <dgm:cxn modelId="{FA06C7A0-A2CB-4005-B887-AC2A503D78FC}" type="presOf" srcId="{0B808F46-2F6A-478C-8EB8-79BBBD9EE3F8}" destId="{3EB8EF3D-CC56-4E19-9908-8F90B92317C8}" srcOrd="0" destOrd="0" presId="urn:microsoft.com/office/officeart/2009/3/layout/IncreasingArrowsProcess"/>
    <dgm:cxn modelId="{DBBC11F3-A181-407A-8B50-AD6F900E9DD1}" srcId="{DE409171-D10A-411B-9C5F-165571EEC915}" destId="{D29AEDB0-B907-4CB4-8395-60E299553C91}" srcOrd="0" destOrd="0" parTransId="{E8B1B7BB-451C-4CEB-8FE9-8FF4E0D45D56}" sibTransId="{B3E4C68D-0FC1-4AB4-848F-1182C5379870}"/>
    <dgm:cxn modelId="{7A3EF7AD-1B39-4AEF-8A93-07FF3A7CA306}" srcId="{DE409171-D10A-411B-9C5F-165571EEC915}" destId="{00510823-3B4A-4B3D-911D-1BAD17CB3D99}" srcOrd="2" destOrd="0" parTransId="{64600F85-48F6-4337-982A-3E62E7B39136}" sibTransId="{8E02F10A-EC1B-4E59-A23F-96F5A78310DF}"/>
    <dgm:cxn modelId="{30EAF35A-46AE-4D86-A647-AED17294C89B}" type="presOf" srcId="{DE409171-D10A-411B-9C5F-165571EEC915}" destId="{DE17BC5C-49DE-4093-AFD1-C4D0714FF8C6}" srcOrd="0" destOrd="0" presId="urn:microsoft.com/office/officeart/2009/3/layout/IncreasingArrowsProcess"/>
    <dgm:cxn modelId="{BAC15B43-6B49-4BB4-8C85-8599E8EC1833}" srcId="{D29AEDB0-B907-4CB4-8395-60E299553C91}" destId="{226C32FA-8A71-4B25-9B91-39669D2D8500}" srcOrd="0" destOrd="0" parTransId="{36AD7AB0-4BC7-40AF-843B-CB68528A6E0D}" sibTransId="{D72F3F3D-F665-44EC-8168-1F6FB6EA8593}"/>
    <dgm:cxn modelId="{50837BB3-BC2E-4615-AA3A-64AE2C94BAB2}" type="presOf" srcId="{226C32FA-8A71-4B25-9B91-39669D2D8500}" destId="{A7BA4D91-16B3-4147-9040-0B239E900C0E}" srcOrd="0" destOrd="0" presId="urn:microsoft.com/office/officeart/2009/3/layout/IncreasingArrowsProcess"/>
    <dgm:cxn modelId="{F45703BA-A2E1-430D-AA60-D77473EE2625}" type="presOf" srcId="{00510823-3B4A-4B3D-911D-1BAD17CB3D99}" destId="{CABDCABE-6DCA-45C3-8BD9-DBC6350E194F}" srcOrd="0" destOrd="0" presId="urn:microsoft.com/office/officeart/2009/3/layout/IncreasingArrowsProcess"/>
    <dgm:cxn modelId="{73F402F6-8026-4F76-A8C1-62AD48B849B1}" srcId="{50488B64-204A-449E-B575-F4A0BF9B0035}" destId="{E7D5AF1F-51BA-4CB9-8D2C-700880C0C4F2}" srcOrd="0" destOrd="0" parTransId="{5C6CD408-1463-494B-ADD4-C3D43859A3F7}" sibTransId="{10C42DC2-ADAF-42C2-AC11-BFB9D9D1CE5B}"/>
    <dgm:cxn modelId="{45CFB608-AE82-4326-BD95-6C39EF78ED09}" type="presParOf" srcId="{DE17BC5C-49DE-4093-AFD1-C4D0714FF8C6}" destId="{08122ABA-5B3E-4C20-9D78-00CD5D3C3D22}" srcOrd="0" destOrd="0" presId="urn:microsoft.com/office/officeart/2009/3/layout/IncreasingArrowsProcess"/>
    <dgm:cxn modelId="{E32C12D5-487B-41BA-AA24-8B9DC29F96CF}" type="presParOf" srcId="{DE17BC5C-49DE-4093-AFD1-C4D0714FF8C6}" destId="{A7BA4D91-16B3-4147-9040-0B239E900C0E}" srcOrd="1" destOrd="0" presId="urn:microsoft.com/office/officeart/2009/3/layout/IncreasingArrowsProcess"/>
    <dgm:cxn modelId="{670FCF88-87C4-42B0-B0F3-6F94ACFF1DBB}" type="presParOf" srcId="{DE17BC5C-49DE-4093-AFD1-C4D0714FF8C6}" destId="{25E6333C-BDF9-4C8D-B0E9-5CDFC5C65F56}" srcOrd="2" destOrd="0" presId="urn:microsoft.com/office/officeart/2009/3/layout/IncreasingArrowsProcess"/>
    <dgm:cxn modelId="{89F4C407-197F-4C37-82FF-CCFDA309AA73}" type="presParOf" srcId="{DE17BC5C-49DE-4093-AFD1-C4D0714FF8C6}" destId="{34B1C9B5-2D95-4B56-A127-C4BF0075B260}" srcOrd="3" destOrd="0" presId="urn:microsoft.com/office/officeart/2009/3/layout/IncreasingArrowsProcess"/>
    <dgm:cxn modelId="{AC383D37-D616-4BA0-AA8E-44F6D7FF6A59}" type="presParOf" srcId="{DE17BC5C-49DE-4093-AFD1-C4D0714FF8C6}" destId="{CABDCABE-6DCA-45C3-8BD9-DBC6350E194F}" srcOrd="4" destOrd="0" presId="urn:microsoft.com/office/officeart/2009/3/layout/IncreasingArrowsProcess"/>
    <dgm:cxn modelId="{B46F4480-1E20-4583-902B-B49057AA9EF3}" type="presParOf" srcId="{DE17BC5C-49DE-4093-AFD1-C4D0714FF8C6}" destId="{3EB8EF3D-CC56-4E19-9908-8F90B92317C8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544879F-D48E-42C6-B97E-A85E823EA9BE}" type="doc">
      <dgm:prSet loTypeId="urn:microsoft.com/office/officeart/2005/8/layout/hProcess11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78C57A1B-48F4-41AF-B952-9A6185CFDC3D}">
      <dgm:prSet phldrT="[Text]"/>
      <dgm:spPr/>
      <dgm:t>
        <a:bodyPr/>
        <a:lstStyle/>
        <a:p>
          <a:r>
            <a:rPr lang="en-US" smtClean="0"/>
            <a:t>$20</a:t>
          </a:r>
          <a:endParaRPr lang="en-US" dirty="0"/>
        </a:p>
      </dgm:t>
    </dgm:pt>
    <dgm:pt modelId="{14160BAC-7C38-4754-B77B-BCF3DCA99D61}" type="parTrans" cxnId="{4801ADCC-6A93-4233-A56D-18BB865CD684}">
      <dgm:prSet/>
      <dgm:spPr/>
      <dgm:t>
        <a:bodyPr/>
        <a:lstStyle/>
        <a:p>
          <a:endParaRPr lang="en-US"/>
        </a:p>
      </dgm:t>
    </dgm:pt>
    <dgm:pt modelId="{C3BB55C3-FC77-4A39-BB90-9E9266C8CE76}" type="sibTrans" cxnId="{4801ADCC-6A93-4233-A56D-18BB865CD684}">
      <dgm:prSet/>
      <dgm:spPr/>
      <dgm:t>
        <a:bodyPr/>
        <a:lstStyle/>
        <a:p>
          <a:endParaRPr lang="en-US"/>
        </a:p>
      </dgm:t>
    </dgm:pt>
    <dgm:pt modelId="{7F358BE1-16FA-4057-BE5A-471CD9F39730}">
      <dgm:prSet phldrT="[Text]"/>
      <dgm:spPr/>
      <dgm:t>
        <a:bodyPr/>
        <a:lstStyle/>
        <a:p>
          <a:r>
            <a:rPr lang="en-US" dirty="0" smtClean="0"/>
            <a:t>$30</a:t>
          </a:r>
          <a:endParaRPr lang="en-US" dirty="0"/>
        </a:p>
      </dgm:t>
    </dgm:pt>
    <dgm:pt modelId="{BC78A040-010F-40B2-9C65-5614D30BCC93}" type="parTrans" cxnId="{9C52C8A8-51FB-47AD-B245-840110ADA9E1}">
      <dgm:prSet/>
      <dgm:spPr/>
      <dgm:t>
        <a:bodyPr/>
        <a:lstStyle/>
        <a:p>
          <a:endParaRPr lang="en-US"/>
        </a:p>
      </dgm:t>
    </dgm:pt>
    <dgm:pt modelId="{FBE4FE9D-93FB-4998-B6BC-E76D884BC320}" type="sibTrans" cxnId="{9C52C8A8-51FB-47AD-B245-840110ADA9E1}">
      <dgm:prSet/>
      <dgm:spPr/>
      <dgm:t>
        <a:bodyPr/>
        <a:lstStyle/>
        <a:p>
          <a:endParaRPr lang="en-US"/>
        </a:p>
      </dgm:t>
    </dgm:pt>
    <dgm:pt modelId="{B0F51BC3-F621-4799-B0F5-6994FF295831}">
      <dgm:prSet phldrT="[Text]"/>
      <dgm:spPr/>
      <dgm:t>
        <a:bodyPr/>
        <a:lstStyle/>
        <a:p>
          <a:r>
            <a:rPr lang="en-US" dirty="0" smtClean="0"/>
            <a:t>$20</a:t>
          </a:r>
          <a:endParaRPr lang="en-US" dirty="0"/>
        </a:p>
      </dgm:t>
    </dgm:pt>
    <dgm:pt modelId="{199ABAC3-5B12-4273-9924-084DEB1E0D1E}" type="parTrans" cxnId="{A67FFA20-16BF-4E6D-BACB-6AA9CED54557}">
      <dgm:prSet/>
      <dgm:spPr/>
      <dgm:t>
        <a:bodyPr/>
        <a:lstStyle/>
        <a:p>
          <a:endParaRPr lang="en-US"/>
        </a:p>
      </dgm:t>
    </dgm:pt>
    <dgm:pt modelId="{325ADF70-8AB6-4E31-BA4B-5309411E4868}" type="sibTrans" cxnId="{A67FFA20-16BF-4E6D-BACB-6AA9CED54557}">
      <dgm:prSet/>
      <dgm:spPr/>
      <dgm:t>
        <a:bodyPr/>
        <a:lstStyle/>
        <a:p>
          <a:endParaRPr lang="en-US"/>
        </a:p>
      </dgm:t>
    </dgm:pt>
    <dgm:pt modelId="{F4262B84-09B5-40B8-A322-4000AEC3EE36}">
      <dgm:prSet/>
      <dgm:spPr/>
      <dgm:t>
        <a:bodyPr/>
        <a:lstStyle/>
        <a:p>
          <a:r>
            <a:rPr lang="en-US" dirty="0" smtClean="0"/>
            <a:t>$40</a:t>
          </a:r>
          <a:endParaRPr lang="en-US" dirty="0"/>
        </a:p>
      </dgm:t>
    </dgm:pt>
    <dgm:pt modelId="{B074DE6C-1D6C-46FC-9875-A82C99C8477F}" type="parTrans" cxnId="{9D9FDF35-08C8-43E3-8921-653D0A0A231F}">
      <dgm:prSet/>
      <dgm:spPr/>
      <dgm:t>
        <a:bodyPr/>
        <a:lstStyle/>
        <a:p>
          <a:endParaRPr lang="en-US"/>
        </a:p>
      </dgm:t>
    </dgm:pt>
    <dgm:pt modelId="{DC0BCB64-AF31-48B7-A350-6FE6DE16E0D6}" type="sibTrans" cxnId="{9D9FDF35-08C8-43E3-8921-653D0A0A231F}">
      <dgm:prSet/>
      <dgm:spPr/>
      <dgm:t>
        <a:bodyPr/>
        <a:lstStyle/>
        <a:p>
          <a:endParaRPr lang="en-US"/>
        </a:p>
      </dgm:t>
    </dgm:pt>
    <dgm:pt modelId="{76890B4F-BA05-4657-8308-355625DE7D72}">
      <dgm:prSet/>
      <dgm:spPr/>
      <dgm:t>
        <a:bodyPr/>
        <a:lstStyle/>
        <a:p>
          <a:r>
            <a:rPr lang="en-US" dirty="0" smtClean="0"/>
            <a:t>$50</a:t>
          </a:r>
          <a:endParaRPr lang="en-US" dirty="0"/>
        </a:p>
      </dgm:t>
    </dgm:pt>
    <dgm:pt modelId="{6B540CB5-3FFC-40AF-A9D7-AC46FF220DCE}" type="parTrans" cxnId="{6B21A549-B393-4174-8073-410D2A255565}">
      <dgm:prSet/>
      <dgm:spPr/>
      <dgm:t>
        <a:bodyPr/>
        <a:lstStyle/>
        <a:p>
          <a:endParaRPr lang="en-US"/>
        </a:p>
      </dgm:t>
    </dgm:pt>
    <dgm:pt modelId="{F7044DD3-A9B6-47E8-A31F-06FF457F2EBC}" type="sibTrans" cxnId="{6B21A549-B393-4174-8073-410D2A255565}">
      <dgm:prSet/>
      <dgm:spPr/>
      <dgm:t>
        <a:bodyPr/>
        <a:lstStyle/>
        <a:p>
          <a:endParaRPr lang="en-US"/>
        </a:p>
      </dgm:t>
    </dgm:pt>
    <dgm:pt modelId="{63F5184E-2760-470B-934A-2DFD033EA101}">
      <dgm:prSet/>
      <dgm:spPr/>
      <dgm:t>
        <a:bodyPr/>
        <a:lstStyle/>
        <a:p>
          <a:r>
            <a:rPr lang="en-US" dirty="0" smtClean="0"/>
            <a:t>$30</a:t>
          </a:r>
          <a:endParaRPr lang="en-US" dirty="0"/>
        </a:p>
      </dgm:t>
    </dgm:pt>
    <dgm:pt modelId="{D080A1DB-7630-4E63-955B-37672A8EB6BE}" type="parTrans" cxnId="{DA87D54D-6811-4ADD-A4CB-76EBCA828B0D}">
      <dgm:prSet/>
      <dgm:spPr/>
      <dgm:t>
        <a:bodyPr/>
        <a:lstStyle/>
        <a:p>
          <a:endParaRPr lang="en-US"/>
        </a:p>
      </dgm:t>
    </dgm:pt>
    <dgm:pt modelId="{17331A45-BFD7-463D-AABC-9FCD044307FD}" type="sibTrans" cxnId="{DA87D54D-6811-4ADD-A4CB-76EBCA828B0D}">
      <dgm:prSet/>
      <dgm:spPr/>
      <dgm:t>
        <a:bodyPr/>
        <a:lstStyle/>
        <a:p>
          <a:endParaRPr lang="en-US"/>
        </a:p>
      </dgm:t>
    </dgm:pt>
    <dgm:pt modelId="{C6230B43-DA59-4E9C-8891-3A15C9F65FB9}" type="pres">
      <dgm:prSet presAssocID="{3544879F-D48E-42C6-B97E-A85E823EA9B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F2F7A6B-5F40-41AF-B48C-025B2829EDFB}" type="pres">
      <dgm:prSet presAssocID="{3544879F-D48E-42C6-B97E-A85E823EA9BE}" presName="arrow" presStyleLbl="bgShp" presStyleIdx="0" presStyleCnt="1"/>
      <dgm:spPr/>
    </dgm:pt>
    <dgm:pt modelId="{DEA85099-4CF2-4C6D-9ADA-4292E7134D38}" type="pres">
      <dgm:prSet presAssocID="{3544879F-D48E-42C6-B97E-A85E823EA9BE}" presName="points" presStyleCnt="0"/>
      <dgm:spPr/>
    </dgm:pt>
    <dgm:pt modelId="{FE462465-4390-4AEF-B5A7-473FFACE1063}" type="pres">
      <dgm:prSet presAssocID="{78C57A1B-48F4-41AF-B952-9A6185CFDC3D}" presName="compositeA" presStyleCnt="0"/>
      <dgm:spPr/>
    </dgm:pt>
    <dgm:pt modelId="{F7D2D958-AACC-471F-928F-789BB941EF1A}" type="pres">
      <dgm:prSet presAssocID="{78C57A1B-48F4-41AF-B952-9A6185CFDC3D}" presName="textA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E24FC8-AF59-401D-82FB-45D853731CF0}" type="pres">
      <dgm:prSet presAssocID="{78C57A1B-48F4-41AF-B952-9A6185CFDC3D}" presName="circleA" presStyleLbl="node1" presStyleIdx="0" presStyleCnt="6"/>
      <dgm:spPr/>
    </dgm:pt>
    <dgm:pt modelId="{1DC38E1A-AE8A-4743-A201-058189C2F875}" type="pres">
      <dgm:prSet presAssocID="{78C57A1B-48F4-41AF-B952-9A6185CFDC3D}" presName="spaceA" presStyleCnt="0"/>
      <dgm:spPr/>
    </dgm:pt>
    <dgm:pt modelId="{26134391-C7FA-4FFE-93BD-680E3CFE5759}" type="pres">
      <dgm:prSet presAssocID="{C3BB55C3-FC77-4A39-BB90-9E9266C8CE76}" presName="space" presStyleCnt="0"/>
      <dgm:spPr/>
    </dgm:pt>
    <dgm:pt modelId="{0B846530-D268-46E4-B646-ABB053CDC841}" type="pres">
      <dgm:prSet presAssocID="{7F358BE1-16FA-4057-BE5A-471CD9F39730}" presName="compositeB" presStyleCnt="0"/>
      <dgm:spPr/>
    </dgm:pt>
    <dgm:pt modelId="{1C9E87DA-34C9-43F2-BB8A-1C6B1A45CD0E}" type="pres">
      <dgm:prSet presAssocID="{7F358BE1-16FA-4057-BE5A-471CD9F39730}" presName="textB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4920D8-346D-456D-BFB0-E146EA121043}" type="pres">
      <dgm:prSet presAssocID="{7F358BE1-16FA-4057-BE5A-471CD9F39730}" presName="circleB" presStyleLbl="node1" presStyleIdx="1" presStyleCnt="6"/>
      <dgm:spPr/>
    </dgm:pt>
    <dgm:pt modelId="{87C871E7-49D7-4A26-906C-F0598383C2B3}" type="pres">
      <dgm:prSet presAssocID="{7F358BE1-16FA-4057-BE5A-471CD9F39730}" presName="spaceB" presStyleCnt="0"/>
      <dgm:spPr/>
    </dgm:pt>
    <dgm:pt modelId="{F2E1B9B5-CD38-4183-B2D4-40F96C9756E1}" type="pres">
      <dgm:prSet presAssocID="{FBE4FE9D-93FB-4998-B6BC-E76D884BC320}" presName="space" presStyleCnt="0"/>
      <dgm:spPr/>
    </dgm:pt>
    <dgm:pt modelId="{2AE00689-9046-4D81-B85D-72592EBD5772}" type="pres">
      <dgm:prSet presAssocID="{B0F51BC3-F621-4799-B0F5-6994FF295831}" presName="compositeA" presStyleCnt="0"/>
      <dgm:spPr/>
    </dgm:pt>
    <dgm:pt modelId="{06222EC5-9172-43AA-9048-83972ADE5794}" type="pres">
      <dgm:prSet presAssocID="{B0F51BC3-F621-4799-B0F5-6994FF295831}" presName="textA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1E237E-0D3B-4146-B0E4-C10D080470BB}" type="pres">
      <dgm:prSet presAssocID="{B0F51BC3-F621-4799-B0F5-6994FF295831}" presName="circleA" presStyleLbl="node1" presStyleIdx="2" presStyleCnt="6"/>
      <dgm:spPr/>
    </dgm:pt>
    <dgm:pt modelId="{E2FCBD79-7F35-46F4-B034-F1753141A861}" type="pres">
      <dgm:prSet presAssocID="{B0F51BC3-F621-4799-B0F5-6994FF295831}" presName="spaceA" presStyleCnt="0"/>
      <dgm:spPr/>
    </dgm:pt>
    <dgm:pt modelId="{84FCBC10-CFAE-45E7-8556-6661AB057D70}" type="pres">
      <dgm:prSet presAssocID="{325ADF70-8AB6-4E31-BA4B-5309411E4868}" presName="space" presStyleCnt="0"/>
      <dgm:spPr/>
    </dgm:pt>
    <dgm:pt modelId="{700CA5A2-867E-4135-8400-28BD3DD816D3}" type="pres">
      <dgm:prSet presAssocID="{F4262B84-09B5-40B8-A322-4000AEC3EE36}" presName="compositeB" presStyleCnt="0"/>
      <dgm:spPr/>
    </dgm:pt>
    <dgm:pt modelId="{76E9A784-21C3-4BF6-8E4D-16DB53BAEEBA}" type="pres">
      <dgm:prSet presAssocID="{F4262B84-09B5-40B8-A322-4000AEC3EE36}" presName="textB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F7C89A-C1B6-4A7C-AB17-D811187D7B3D}" type="pres">
      <dgm:prSet presAssocID="{F4262B84-09B5-40B8-A322-4000AEC3EE36}" presName="circleB" presStyleLbl="node1" presStyleIdx="3" presStyleCnt="6"/>
      <dgm:spPr/>
    </dgm:pt>
    <dgm:pt modelId="{5DA76CE7-6FC6-4707-A85B-3026CD4BD68E}" type="pres">
      <dgm:prSet presAssocID="{F4262B84-09B5-40B8-A322-4000AEC3EE36}" presName="spaceB" presStyleCnt="0"/>
      <dgm:spPr/>
    </dgm:pt>
    <dgm:pt modelId="{523919EE-D59F-4EBF-8983-461DF8193B19}" type="pres">
      <dgm:prSet presAssocID="{DC0BCB64-AF31-48B7-A350-6FE6DE16E0D6}" presName="space" presStyleCnt="0"/>
      <dgm:spPr/>
    </dgm:pt>
    <dgm:pt modelId="{46CDE602-A86D-43A9-9ECC-DDB517B7CBF6}" type="pres">
      <dgm:prSet presAssocID="{76890B4F-BA05-4657-8308-355625DE7D72}" presName="compositeA" presStyleCnt="0"/>
      <dgm:spPr/>
    </dgm:pt>
    <dgm:pt modelId="{2E7E1820-AFAB-4AB8-A938-20117600A37B}" type="pres">
      <dgm:prSet presAssocID="{76890B4F-BA05-4657-8308-355625DE7D72}" presName="textA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146BAD-9CCE-4AEA-8A36-2718FDAD0758}" type="pres">
      <dgm:prSet presAssocID="{76890B4F-BA05-4657-8308-355625DE7D72}" presName="circleA" presStyleLbl="node1" presStyleIdx="4" presStyleCnt="6"/>
      <dgm:spPr/>
    </dgm:pt>
    <dgm:pt modelId="{EF2892C3-6A2A-45D4-BBD9-36FCB8C0FCBF}" type="pres">
      <dgm:prSet presAssocID="{76890B4F-BA05-4657-8308-355625DE7D72}" presName="spaceA" presStyleCnt="0"/>
      <dgm:spPr/>
    </dgm:pt>
    <dgm:pt modelId="{71E814A4-9811-4AF6-B568-1FE710C1B36D}" type="pres">
      <dgm:prSet presAssocID="{F7044DD3-A9B6-47E8-A31F-06FF457F2EBC}" presName="space" presStyleCnt="0"/>
      <dgm:spPr/>
    </dgm:pt>
    <dgm:pt modelId="{05C2D438-B4F0-46FD-8AB3-E86074B4C6B6}" type="pres">
      <dgm:prSet presAssocID="{63F5184E-2760-470B-934A-2DFD033EA101}" presName="compositeB" presStyleCnt="0"/>
      <dgm:spPr/>
    </dgm:pt>
    <dgm:pt modelId="{D5D1268E-0A32-4F63-9C0D-A4E95EDF1E2A}" type="pres">
      <dgm:prSet presAssocID="{63F5184E-2760-470B-934A-2DFD033EA101}" presName="textB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5F3E10-CCFB-403B-8A02-E2B436019B9D}" type="pres">
      <dgm:prSet presAssocID="{63F5184E-2760-470B-934A-2DFD033EA101}" presName="circleB" presStyleLbl="node1" presStyleIdx="5" presStyleCnt="6"/>
      <dgm:spPr/>
    </dgm:pt>
    <dgm:pt modelId="{5FF48DB5-EE24-45F3-B24C-6E951150B5D1}" type="pres">
      <dgm:prSet presAssocID="{63F5184E-2760-470B-934A-2DFD033EA101}" presName="spaceB" presStyleCnt="0"/>
      <dgm:spPr/>
    </dgm:pt>
  </dgm:ptLst>
  <dgm:cxnLst>
    <dgm:cxn modelId="{D07A2687-A8AC-4F14-B6CA-F824FDA39363}" type="presOf" srcId="{B0F51BC3-F621-4799-B0F5-6994FF295831}" destId="{06222EC5-9172-43AA-9048-83972ADE5794}" srcOrd="0" destOrd="0" presId="urn:microsoft.com/office/officeart/2005/8/layout/hProcess11"/>
    <dgm:cxn modelId="{A67FFA20-16BF-4E6D-BACB-6AA9CED54557}" srcId="{3544879F-D48E-42C6-B97E-A85E823EA9BE}" destId="{B0F51BC3-F621-4799-B0F5-6994FF295831}" srcOrd="2" destOrd="0" parTransId="{199ABAC3-5B12-4273-9924-084DEB1E0D1E}" sibTransId="{325ADF70-8AB6-4E31-BA4B-5309411E4868}"/>
    <dgm:cxn modelId="{16B1CE90-02EE-4C53-B238-7EC8864E6CF4}" type="presOf" srcId="{76890B4F-BA05-4657-8308-355625DE7D72}" destId="{2E7E1820-AFAB-4AB8-A938-20117600A37B}" srcOrd="0" destOrd="0" presId="urn:microsoft.com/office/officeart/2005/8/layout/hProcess11"/>
    <dgm:cxn modelId="{6B21A549-B393-4174-8073-410D2A255565}" srcId="{3544879F-D48E-42C6-B97E-A85E823EA9BE}" destId="{76890B4F-BA05-4657-8308-355625DE7D72}" srcOrd="4" destOrd="0" parTransId="{6B540CB5-3FFC-40AF-A9D7-AC46FF220DCE}" sibTransId="{F7044DD3-A9B6-47E8-A31F-06FF457F2EBC}"/>
    <dgm:cxn modelId="{9C52C8A8-51FB-47AD-B245-840110ADA9E1}" srcId="{3544879F-D48E-42C6-B97E-A85E823EA9BE}" destId="{7F358BE1-16FA-4057-BE5A-471CD9F39730}" srcOrd="1" destOrd="0" parTransId="{BC78A040-010F-40B2-9C65-5614D30BCC93}" sibTransId="{FBE4FE9D-93FB-4998-B6BC-E76D884BC320}"/>
    <dgm:cxn modelId="{629A644F-A5AD-4326-B5B4-BAA3F5699572}" type="presOf" srcId="{F4262B84-09B5-40B8-A322-4000AEC3EE36}" destId="{76E9A784-21C3-4BF6-8E4D-16DB53BAEEBA}" srcOrd="0" destOrd="0" presId="urn:microsoft.com/office/officeart/2005/8/layout/hProcess11"/>
    <dgm:cxn modelId="{6B91A8F0-5795-4B7C-92BF-970A20AA4B6E}" type="presOf" srcId="{7F358BE1-16FA-4057-BE5A-471CD9F39730}" destId="{1C9E87DA-34C9-43F2-BB8A-1C6B1A45CD0E}" srcOrd="0" destOrd="0" presId="urn:microsoft.com/office/officeart/2005/8/layout/hProcess11"/>
    <dgm:cxn modelId="{4801ADCC-6A93-4233-A56D-18BB865CD684}" srcId="{3544879F-D48E-42C6-B97E-A85E823EA9BE}" destId="{78C57A1B-48F4-41AF-B952-9A6185CFDC3D}" srcOrd="0" destOrd="0" parTransId="{14160BAC-7C38-4754-B77B-BCF3DCA99D61}" sibTransId="{C3BB55C3-FC77-4A39-BB90-9E9266C8CE76}"/>
    <dgm:cxn modelId="{9D9FDF35-08C8-43E3-8921-653D0A0A231F}" srcId="{3544879F-D48E-42C6-B97E-A85E823EA9BE}" destId="{F4262B84-09B5-40B8-A322-4000AEC3EE36}" srcOrd="3" destOrd="0" parTransId="{B074DE6C-1D6C-46FC-9875-A82C99C8477F}" sibTransId="{DC0BCB64-AF31-48B7-A350-6FE6DE16E0D6}"/>
    <dgm:cxn modelId="{76C04B0B-2B5C-4847-AAA1-162F9178840F}" type="presOf" srcId="{78C57A1B-48F4-41AF-B952-9A6185CFDC3D}" destId="{F7D2D958-AACC-471F-928F-789BB941EF1A}" srcOrd="0" destOrd="0" presId="urn:microsoft.com/office/officeart/2005/8/layout/hProcess11"/>
    <dgm:cxn modelId="{136B5BC3-27EA-4889-9F9F-C8C57A5495DA}" type="presOf" srcId="{3544879F-D48E-42C6-B97E-A85E823EA9BE}" destId="{C6230B43-DA59-4E9C-8891-3A15C9F65FB9}" srcOrd="0" destOrd="0" presId="urn:microsoft.com/office/officeart/2005/8/layout/hProcess11"/>
    <dgm:cxn modelId="{51B033D1-2FF6-4CA9-8536-D4101A4F9C12}" type="presOf" srcId="{63F5184E-2760-470B-934A-2DFD033EA101}" destId="{D5D1268E-0A32-4F63-9C0D-A4E95EDF1E2A}" srcOrd="0" destOrd="0" presId="urn:microsoft.com/office/officeart/2005/8/layout/hProcess11"/>
    <dgm:cxn modelId="{DA87D54D-6811-4ADD-A4CB-76EBCA828B0D}" srcId="{3544879F-D48E-42C6-B97E-A85E823EA9BE}" destId="{63F5184E-2760-470B-934A-2DFD033EA101}" srcOrd="5" destOrd="0" parTransId="{D080A1DB-7630-4E63-955B-37672A8EB6BE}" sibTransId="{17331A45-BFD7-463D-AABC-9FCD044307FD}"/>
    <dgm:cxn modelId="{612B3AF6-63F1-4F2E-82EC-767162A2CAE7}" type="presParOf" srcId="{C6230B43-DA59-4E9C-8891-3A15C9F65FB9}" destId="{CF2F7A6B-5F40-41AF-B48C-025B2829EDFB}" srcOrd="0" destOrd="0" presId="urn:microsoft.com/office/officeart/2005/8/layout/hProcess11"/>
    <dgm:cxn modelId="{71946AD6-9E63-47AC-B916-F683C2FD067E}" type="presParOf" srcId="{C6230B43-DA59-4E9C-8891-3A15C9F65FB9}" destId="{DEA85099-4CF2-4C6D-9ADA-4292E7134D38}" srcOrd="1" destOrd="0" presId="urn:microsoft.com/office/officeart/2005/8/layout/hProcess11"/>
    <dgm:cxn modelId="{B077404F-4C26-4BF4-9F32-443D6380B345}" type="presParOf" srcId="{DEA85099-4CF2-4C6D-9ADA-4292E7134D38}" destId="{FE462465-4390-4AEF-B5A7-473FFACE1063}" srcOrd="0" destOrd="0" presId="urn:microsoft.com/office/officeart/2005/8/layout/hProcess11"/>
    <dgm:cxn modelId="{C51F1BFE-C8FD-406C-AB9E-612C167EEA2A}" type="presParOf" srcId="{FE462465-4390-4AEF-B5A7-473FFACE1063}" destId="{F7D2D958-AACC-471F-928F-789BB941EF1A}" srcOrd="0" destOrd="0" presId="urn:microsoft.com/office/officeart/2005/8/layout/hProcess11"/>
    <dgm:cxn modelId="{6B6EB335-26C6-4137-99E2-A0E72838613A}" type="presParOf" srcId="{FE462465-4390-4AEF-B5A7-473FFACE1063}" destId="{9FE24FC8-AF59-401D-82FB-45D853731CF0}" srcOrd="1" destOrd="0" presId="urn:microsoft.com/office/officeart/2005/8/layout/hProcess11"/>
    <dgm:cxn modelId="{71793E72-4C39-4D85-8FC7-7C0DE201BDF8}" type="presParOf" srcId="{FE462465-4390-4AEF-B5A7-473FFACE1063}" destId="{1DC38E1A-AE8A-4743-A201-058189C2F875}" srcOrd="2" destOrd="0" presId="urn:microsoft.com/office/officeart/2005/8/layout/hProcess11"/>
    <dgm:cxn modelId="{C29EF1D1-A4E8-486C-9028-5453F22D49F4}" type="presParOf" srcId="{DEA85099-4CF2-4C6D-9ADA-4292E7134D38}" destId="{26134391-C7FA-4FFE-93BD-680E3CFE5759}" srcOrd="1" destOrd="0" presId="urn:microsoft.com/office/officeart/2005/8/layout/hProcess11"/>
    <dgm:cxn modelId="{A2886EFD-13CA-481F-B02F-067788BF9DFC}" type="presParOf" srcId="{DEA85099-4CF2-4C6D-9ADA-4292E7134D38}" destId="{0B846530-D268-46E4-B646-ABB053CDC841}" srcOrd="2" destOrd="0" presId="urn:microsoft.com/office/officeart/2005/8/layout/hProcess11"/>
    <dgm:cxn modelId="{84BEB57D-7576-4975-951A-ABEAAB168E8A}" type="presParOf" srcId="{0B846530-D268-46E4-B646-ABB053CDC841}" destId="{1C9E87DA-34C9-43F2-BB8A-1C6B1A45CD0E}" srcOrd="0" destOrd="0" presId="urn:microsoft.com/office/officeart/2005/8/layout/hProcess11"/>
    <dgm:cxn modelId="{01D8FAD7-3CFE-4E49-93B2-DDCE74A58A86}" type="presParOf" srcId="{0B846530-D268-46E4-B646-ABB053CDC841}" destId="{4A4920D8-346D-456D-BFB0-E146EA121043}" srcOrd="1" destOrd="0" presId="urn:microsoft.com/office/officeart/2005/8/layout/hProcess11"/>
    <dgm:cxn modelId="{F096E46B-4017-472A-89BE-4A9E989A5C61}" type="presParOf" srcId="{0B846530-D268-46E4-B646-ABB053CDC841}" destId="{87C871E7-49D7-4A26-906C-F0598383C2B3}" srcOrd="2" destOrd="0" presId="urn:microsoft.com/office/officeart/2005/8/layout/hProcess11"/>
    <dgm:cxn modelId="{52E0DD10-E3DF-4FFA-9825-48D944C8873D}" type="presParOf" srcId="{DEA85099-4CF2-4C6D-9ADA-4292E7134D38}" destId="{F2E1B9B5-CD38-4183-B2D4-40F96C9756E1}" srcOrd="3" destOrd="0" presId="urn:microsoft.com/office/officeart/2005/8/layout/hProcess11"/>
    <dgm:cxn modelId="{C28748A5-9088-4C40-89DC-1E7AA8673D28}" type="presParOf" srcId="{DEA85099-4CF2-4C6D-9ADA-4292E7134D38}" destId="{2AE00689-9046-4D81-B85D-72592EBD5772}" srcOrd="4" destOrd="0" presId="urn:microsoft.com/office/officeart/2005/8/layout/hProcess11"/>
    <dgm:cxn modelId="{BA68437F-E533-4A62-9323-4916170D8FF1}" type="presParOf" srcId="{2AE00689-9046-4D81-B85D-72592EBD5772}" destId="{06222EC5-9172-43AA-9048-83972ADE5794}" srcOrd="0" destOrd="0" presId="urn:microsoft.com/office/officeart/2005/8/layout/hProcess11"/>
    <dgm:cxn modelId="{699BA598-425A-4848-968F-239A8EA772FF}" type="presParOf" srcId="{2AE00689-9046-4D81-B85D-72592EBD5772}" destId="{E21E237E-0D3B-4146-B0E4-C10D080470BB}" srcOrd="1" destOrd="0" presId="urn:microsoft.com/office/officeart/2005/8/layout/hProcess11"/>
    <dgm:cxn modelId="{81594A67-4D21-437B-B19A-4ABEB2EACF63}" type="presParOf" srcId="{2AE00689-9046-4D81-B85D-72592EBD5772}" destId="{E2FCBD79-7F35-46F4-B034-F1753141A861}" srcOrd="2" destOrd="0" presId="urn:microsoft.com/office/officeart/2005/8/layout/hProcess11"/>
    <dgm:cxn modelId="{168909FC-576C-426C-9A6A-561F5D727F45}" type="presParOf" srcId="{DEA85099-4CF2-4C6D-9ADA-4292E7134D38}" destId="{84FCBC10-CFAE-45E7-8556-6661AB057D70}" srcOrd="5" destOrd="0" presId="urn:microsoft.com/office/officeart/2005/8/layout/hProcess11"/>
    <dgm:cxn modelId="{F7791D31-1009-494E-9173-1D12BD0DAA2E}" type="presParOf" srcId="{DEA85099-4CF2-4C6D-9ADA-4292E7134D38}" destId="{700CA5A2-867E-4135-8400-28BD3DD816D3}" srcOrd="6" destOrd="0" presId="urn:microsoft.com/office/officeart/2005/8/layout/hProcess11"/>
    <dgm:cxn modelId="{0A4157E7-98E7-44A3-93F9-2913C3A5300D}" type="presParOf" srcId="{700CA5A2-867E-4135-8400-28BD3DD816D3}" destId="{76E9A784-21C3-4BF6-8E4D-16DB53BAEEBA}" srcOrd="0" destOrd="0" presId="urn:microsoft.com/office/officeart/2005/8/layout/hProcess11"/>
    <dgm:cxn modelId="{AD374811-3AA3-408C-91BF-59F7458713AB}" type="presParOf" srcId="{700CA5A2-867E-4135-8400-28BD3DD816D3}" destId="{4AF7C89A-C1B6-4A7C-AB17-D811187D7B3D}" srcOrd="1" destOrd="0" presId="urn:microsoft.com/office/officeart/2005/8/layout/hProcess11"/>
    <dgm:cxn modelId="{2C67CB14-B1DB-4EC1-8C4C-4DB4F6729652}" type="presParOf" srcId="{700CA5A2-867E-4135-8400-28BD3DD816D3}" destId="{5DA76CE7-6FC6-4707-A85B-3026CD4BD68E}" srcOrd="2" destOrd="0" presId="urn:microsoft.com/office/officeart/2005/8/layout/hProcess11"/>
    <dgm:cxn modelId="{133DC15D-D18B-404B-8DDE-43E605869732}" type="presParOf" srcId="{DEA85099-4CF2-4C6D-9ADA-4292E7134D38}" destId="{523919EE-D59F-4EBF-8983-461DF8193B19}" srcOrd="7" destOrd="0" presId="urn:microsoft.com/office/officeart/2005/8/layout/hProcess11"/>
    <dgm:cxn modelId="{C2292276-6104-4083-A9A2-AE1237FA0554}" type="presParOf" srcId="{DEA85099-4CF2-4C6D-9ADA-4292E7134D38}" destId="{46CDE602-A86D-43A9-9ECC-DDB517B7CBF6}" srcOrd="8" destOrd="0" presId="urn:microsoft.com/office/officeart/2005/8/layout/hProcess11"/>
    <dgm:cxn modelId="{906EBDAE-2D9D-4807-B35E-939D6EE3C933}" type="presParOf" srcId="{46CDE602-A86D-43A9-9ECC-DDB517B7CBF6}" destId="{2E7E1820-AFAB-4AB8-A938-20117600A37B}" srcOrd="0" destOrd="0" presId="urn:microsoft.com/office/officeart/2005/8/layout/hProcess11"/>
    <dgm:cxn modelId="{4C53AF39-93D9-490C-861F-6608328DA264}" type="presParOf" srcId="{46CDE602-A86D-43A9-9ECC-DDB517B7CBF6}" destId="{DA146BAD-9CCE-4AEA-8A36-2718FDAD0758}" srcOrd="1" destOrd="0" presId="urn:microsoft.com/office/officeart/2005/8/layout/hProcess11"/>
    <dgm:cxn modelId="{31514DAD-331A-4788-9116-038FA429A467}" type="presParOf" srcId="{46CDE602-A86D-43A9-9ECC-DDB517B7CBF6}" destId="{EF2892C3-6A2A-45D4-BBD9-36FCB8C0FCBF}" srcOrd="2" destOrd="0" presId="urn:microsoft.com/office/officeart/2005/8/layout/hProcess11"/>
    <dgm:cxn modelId="{151836B3-3699-40A4-802F-227ABB3981E3}" type="presParOf" srcId="{DEA85099-4CF2-4C6D-9ADA-4292E7134D38}" destId="{71E814A4-9811-4AF6-B568-1FE710C1B36D}" srcOrd="9" destOrd="0" presId="urn:microsoft.com/office/officeart/2005/8/layout/hProcess11"/>
    <dgm:cxn modelId="{D1DAA484-EF97-416A-991F-1F7B573DB07B}" type="presParOf" srcId="{DEA85099-4CF2-4C6D-9ADA-4292E7134D38}" destId="{05C2D438-B4F0-46FD-8AB3-E86074B4C6B6}" srcOrd="10" destOrd="0" presId="urn:microsoft.com/office/officeart/2005/8/layout/hProcess11"/>
    <dgm:cxn modelId="{689D080E-FD57-4054-8507-C008200CA882}" type="presParOf" srcId="{05C2D438-B4F0-46FD-8AB3-E86074B4C6B6}" destId="{D5D1268E-0A32-4F63-9C0D-A4E95EDF1E2A}" srcOrd="0" destOrd="0" presId="urn:microsoft.com/office/officeart/2005/8/layout/hProcess11"/>
    <dgm:cxn modelId="{5A640412-DAC4-4AC9-8AFB-6A6C706EB201}" type="presParOf" srcId="{05C2D438-B4F0-46FD-8AB3-E86074B4C6B6}" destId="{CD5F3E10-CCFB-403B-8A02-E2B436019B9D}" srcOrd="1" destOrd="0" presId="urn:microsoft.com/office/officeart/2005/8/layout/hProcess11"/>
    <dgm:cxn modelId="{5414EA2B-F3E8-4F4F-BD7F-FB85840ED10E}" type="presParOf" srcId="{05C2D438-B4F0-46FD-8AB3-E86074B4C6B6}" destId="{5FF48DB5-EE24-45F3-B24C-6E951150B5D1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544879F-D48E-42C6-B97E-A85E823EA9BE}" type="doc">
      <dgm:prSet loTypeId="urn:microsoft.com/office/officeart/2005/8/layout/hProcess11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78C57A1B-48F4-41AF-B952-9A6185CFDC3D}">
      <dgm:prSet phldrT="[Text]"/>
      <dgm:spPr/>
      <dgm:t>
        <a:bodyPr/>
        <a:lstStyle/>
        <a:p>
          <a:r>
            <a:rPr lang="en-US" dirty="0" smtClean="0"/>
            <a:t>$200</a:t>
          </a:r>
          <a:endParaRPr lang="en-US" dirty="0"/>
        </a:p>
      </dgm:t>
    </dgm:pt>
    <dgm:pt modelId="{14160BAC-7C38-4754-B77B-BCF3DCA99D61}" type="parTrans" cxnId="{4801ADCC-6A93-4233-A56D-18BB865CD684}">
      <dgm:prSet/>
      <dgm:spPr/>
      <dgm:t>
        <a:bodyPr/>
        <a:lstStyle/>
        <a:p>
          <a:endParaRPr lang="en-US"/>
        </a:p>
      </dgm:t>
    </dgm:pt>
    <dgm:pt modelId="{C3BB55C3-FC77-4A39-BB90-9E9266C8CE76}" type="sibTrans" cxnId="{4801ADCC-6A93-4233-A56D-18BB865CD684}">
      <dgm:prSet/>
      <dgm:spPr/>
      <dgm:t>
        <a:bodyPr/>
        <a:lstStyle/>
        <a:p>
          <a:endParaRPr lang="en-US"/>
        </a:p>
      </dgm:t>
    </dgm:pt>
    <dgm:pt modelId="{7F358BE1-16FA-4057-BE5A-471CD9F39730}">
      <dgm:prSet phldrT="[Text]"/>
      <dgm:spPr/>
      <dgm:t>
        <a:bodyPr/>
        <a:lstStyle/>
        <a:p>
          <a:r>
            <a:rPr lang="en-US" dirty="0" smtClean="0"/>
            <a:t>$0</a:t>
          </a:r>
          <a:endParaRPr lang="en-US" dirty="0"/>
        </a:p>
      </dgm:t>
    </dgm:pt>
    <dgm:pt modelId="{BC78A040-010F-40B2-9C65-5614D30BCC93}" type="parTrans" cxnId="{9C52C8A8-51FB-47AD-B245-840110ADA9E1}">
      <dgm:prSet/>
      <dgm:spPr/>
      <dgm:t>
        <a:bodyPr/>
        <a:lstStyle/>
        <a:p>
          <a:endParaRPr lang="en-US"/>
        </a:p>
      </dgm:t>
    </dgm:pt>
    <dgm:pt modelId="{FBE4FE9D-93FB-4998-B6BC-E76D884BC320}" type="sibTrans" cxnId="{9C52C8A8-51FB-47AD-B245-840110ADA9E1}">
      <dgm:prSet/>
      <dgm:spPr/>
      <dgm:t>
        <a:bodyPr/>
        <a:lstStyle/>
        <a:p>
          <a:endParaRPr lang="en-US"/>
        </a:p>
      </dgm:t>
    </dgm:pt>
    <dgm:pt modelId="{B0F51BC3-F621-4799-B0F5-6994FF295831}">
      <dgm:prSet phldrT="[Text]"/>
      <dgm:spPr/>
      <dgm:t>
        <a:bodyPr/>
        <a:lstStyle/>
        <a:p>
          <a:r>
            <a:rPr lang="en-US" dirty="0" smtClean="0"/>
            <a:t>$0</a:t>
          </a:r>
          <a:endParaRPr lang="en-US" dirty="0"/>
        </a:p>
      </dgm:t>
    </dgm:pt>
    <dgm:pt modelId="{199ABAC3-5B12-4273-9924-084DEB1E0D1E}" type="parTrans" cxnId="{A67FFA20-16BF-4E6D-BACB-6AA9CED54557}">
      <dgm:prSet/>
      <dgm:spPr/>
      <dgm:t>
        <a:bodyPr/>
        <a:lstStyle/>
        <a:p>
          <a:endParaRPr lang="en-US"/>
        </a:p>
      </dgm:t>
    </dgm:pt>
    <dgm:pt modelId="{325ADF70-8AB6-4E31-BA4B-5309411E4868}" type="sibTrans" cxnId="{A67FFA20-16BF-4E6D-BACB-6AA9CED54557}">
      <dgm:prSet/>
      <dgm:spPr/>
      <dgm:t>
        <a:bodyPr/>
        <a:lstStyle/>
        <a:p>
          <a:endParaRPr lang="en-US"/>
        </a:p>
      </dgm:t>
    </dgm:pt>
    <dgm:pt modelId="{F4262B84-09B5-40B8-A322-4000AEC3EE36}">
      <dgm:prSet/>
      <dgm:spPr/>
      <dgm:t>
        <a:bodyPr/>
        <a:lstStyle/>
        <a:p>
          <a:r>
            <a:rPr lang="en-US" dirty="0" smtClean="0"/>
            <a:t>$0</a:t>
          </a:r>
          <a:endParaRPr lang="en-US" dirty="0"/>
        </a:p>
      </dgm:t>
    </dgm:pt>
    <dgm:pt modelId="{B074DE6C-1D6C-46FC-9875-A82C99C8477F}" type="parTrans" cxnId="{9D9FDF35-08C8-43E3-8921-653D0A0A231F}">
      <dgm:prSet/>
      <dgm:spPr/>
      <dgm:t>
        <a:bodyPr/>
        <a:lstStyle/>
        <a:p>
          <a:endParaRPr lang="en-US"/>
        </a:p>
      </dgm:t>
    </dgm:pt>
    <dgm:pt modelId="{DC0BCB64-AF31-48B7-A350-6FE6DE16E0D6}" type="sibTrans" cxnId="{9D9FDF35-08C8-43E3-8921-653D0A0A231F}">
      <dgm:prSet/>
      <dgm:spPr/>
      <dgm:t>
        <a:bodyPr/>
        <a:lstStyle/>
        <a:p>
          <a:endParaRPr lang="en-US"/>
        </a:p>
      </dgm:t>
    </dgm:pt>
    <dgm:pt modelId="{76890B4F-BA05-4657-8308-355625DE7D72}">
      <dgm:prSet/>
      <dgm:spPr/>
      <dgm:t>
        <a:bodyPr/>
        <a:lstStyle/>
        <a:p>
          <a:r>
            <a:rPr lang="en-US" dirty="0" smtClean="0"/>
            <a:t>$0</a:t>
          </a:r>
          <a:endParaRPr lang="en-US" dirty="0"/>
        </a:p>
      </dgm:t>
    </dgm:pt>
    <dgm:pt modelId="{6B540CB5-3FFC-40AF-A9D7-AC46FF220DCE}" type="parTrans" cxnId="{6B21A549-B393-4174-8073-410D2A255565}">
      <dgm:prSet/>
      <dgm:spPr/>
      <dgm:t>
        <a:bodyPr/>
        <a:lstStyle/>
        <a:p>
          <a:endParaRPr lang="en-US"/>
        </a:p>
      </dgm:t>
    </dgm:pt>
    <dgm:pt modelId="{F7044DD3-A9B6-47E8-A31F-06FF457F2EBC}" type="sibTrans" cxnId="{6B21A549-B393-4174-8073-410D2A255565}">
      <dgm:prSet/>
      <dgm:spPr/>
      <dgm:t>
        <a:bodyPr/>
        <a:lstStyle/>
        <a:p>
          <a:endParaRPr lang="en-US"/>
        </a:p>
      </dgm:t>
    </dgm:pt>
    <dgm:pt modelId="{63F5184E-2760-470B-934A-2DFD033EA101}">
      <dgm:prSet/>
      <dgm:spPr/>
      <dgm:t>
        <a:bodyPr/>
        <a:lstStyle/>
        <a:p>
          <a:r>
            <a:rPr lang="en-US" dirty="0" smtClean="0"/>
            <a:t>$0</a:t>
          </a:r>
          <a:endParaRPr lang="en-US" dirty="0"/>
        </a:p>
      </dgm:t>
    </dgm:pt>
    <dgm:pt modelId="{D080A1DB-7630-4E63-955B-37672A8EB6BE}" type="parTrans" cxnId="{DA87D54D-6811-4ADD-A4CB-76EBCA828B0D}">
      <dgm:prSet/>
      <dgm:spPr/>
      <dgm:t>
        <a:bodyPr/>
        <a:lstStyle/>
        <a:p>
          <a:endParaRPr lang="en-US"/>
        </a:p>
      </dgm:t>
    </dgm:pt>
    <dgm:pt modelId="{17331A45-BFD7-463D-AABC-9FCD044307FD}" type="sibTrans" cxnId="{DA87D54D-6811-4ADD-A4CB-76EBCA828B0D}">
      <dgm:prSet/>
      <dgm:spPr/>
      <dgm:t>
        <a:bodyPr/>
        <a:lstStyle/>
        <a:p>
          <a:endParaRPr lang="en-US"/>
        </a:p>
      </dgm:t>
    </dgm:pt>
    <dgm:pt modelId="{C6230B43-DA59-4E9C-8891-3A15C9F65FB9}" type="pres">
      <dgm:prSet presAssocID="{3544879F-D48E-42C6-B97E-A85E823EA9B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F2F7A6B-5F40-41AF-B48C-025B2829EDFB}" type="pres">
      <dgm:prSet presAssocID="{3544879F-D48E-42C6-B97E-A85E823EA9BE}" presName="arrow" presStyleLbl="bgShp" presStyleIdx="0" presStyleCnt="1"/>
      <dgm:spPr/>
      <dgm:t>
        <a:bodyPr/>
        <a:lstStyle/>
        <a:p>
          <a:endParaRPr lang="en-US"/>
        </a:p>
      </dgm:t>
    </dgm:pt>
    <dgm:pt modelId="{DEA85099-4CF2-4C6D-9ADA-4292E7134D38}" type="pres">
      <dgm:prSet presAssocID="{3544879F-D48E-42C6-B97E-A85E823EA9BE}" presName="points" presStyleCnt="0"/>
      <dgm:spPr/>
      <dgm:t>
        <a:bodyPr/>
        <a:lstStyle/>
        <a:p>
          <a:endParaRPr lang="en-US"/>
        </a:p>
      </dgm:t>
    </dgm:pt>
    <dgm:pt modelId="{FE462465-4390-4AEF-B5A7-473FFACE1063}" type="pres">
      <dgm:prSet presAssocID="{78C57A1B-48F4-41AF-B952-9A6185CFDC3D}" presName="compositeA" presStyleCnt="0"/>
      <dgm:spPr/>
      <dgm:t>
        <a:bodyPr/>
        <a:lstStyle/>
        <a:p>
          <a:endParaRPr lang="en-US"/>
        </a:p>
      </dgm:t>
    </dgm:pt>
    <dgm:pt modelId="{F7D2D958-AACC-471F-928F-789BB941EF1A}" type="pres">
      <dgm:prSet presAssocID="{78C57A1B-48F4-41AF-B952-9A6185CFDC3D}" presName="textA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E24FC8-AF59-401D-82FB-45D853731CF0}" type="pres">
      <dgm:prSet presAssocID="{78C57A1B-48F4-41AF-B952-9A6185CFDC3D}" presName="circleA" presStyleLbl="node1" presStyleIdx="0" presStyleCnt="6"/>
      <dgm:spPr/>
      <dgm:t>
        <a:bodyPr/>
        <a:lstStyle/>
        <a:p>
          <a:endParaRPr lang="en-US"/>
        </a:p>
      </dgm:t>
    </dgm:pt>
    <dgm:pt modelId="{1DC38E1A-AE8A-4743-A201-058189C2F875}" type="pres">
      <dgm:prSet presAssocID="{78C57A1B-48F4-41AF-B952-9A6185CFDC3D}" presName="spaceA" presStyleCnt="0"/>
      <dgm:spPr/>
      <dgm:t>
        <a:bodyPr/>
        <a:lstStyle/>
        <a:p>
          <a:endParaRPr lang="en-US"/>
        </a:p>
      </dgm:t>
    </dgm:pt>
    <dgm:pt modelId="{26134391-C7FA-4FFE-93BD-680E3CFE5759}" type="pres">
      <dgm:prSet presAssocID="{C3BB55C3-FC77-4A39-BB90-9E9266C8CE76}" presName="space" presStyleCnt="0"/>
      <dgm:spPr/>
      <dgm:t>
        <a:bodyPr/>
        <a:lstStyle/>
        <a:p>
          <a:endParaRPr lang="en-US"/>
        </a:p>
      </dgm:t>
    </dgm:pt>
    <dgm:pt modelId="{0B846530-D268-46E4-B646-ABB053CDC841}" type="pres">
      <dgm:prSet presAssocID="{7F358BE1-16FA-4057-BE5A-471CD9F39730}" presName="compositeB" presStyleCnt="0"/>
      <dgm:spPr/>
      <dgm:t>
        <a:bodyPr/>
        <a:lstStyle/>
        <a:p>
          <a:endParaRPr lang="en-US"/>
        </a:p>
      </dgm:t>
    </dgm:pt>
    <dgm:pt modelId="{1C9E87DA-34C9-43F2-BB8A-1C6B1A45CD0E}" type="pres">
      <dgm:prSet presAssocID="{7F358BE1-16FA-4057-BE5A-471CD9F39730}" presName="textB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4920D8-346D-456D-BFB0-E146EA121043}" type="pres">
      <dgm:prSet presAssocID="{7F358BE1-16FA-4057-BE5A-471CD9F39730}" presName="circleB" presStyleLbl="node1" presStyleIdx="1" presStyleCnt="6"/>
      <dgm:spPr/>
      <dgm:t>
        <a:bodyPr/>
        <a:lstStyle/>
        <a:p>
          <a:endParaRPr lang="en-US"/>
        </a:p>
      </dgm:t>
    </dgm:pt>
    <dgm:pt modelId="{87C871E7-49D7-4A26-906C-F0598383C2B3}" type="pres">
      <dgm:prSet presAssocID="{7F358BE1-16FA-4057-BE5A-471CD9F39730}" presName="spaceB" presStyleCnt="0"/>
      <dgm:spPr/>
      <dgm:t>
        <a:bodyPr/>
        <a:lstStyle/>
        <a:p>
          <a:endParaRPr lang="en-US"/>
        </a:p>
      </dgm:t>
    </dgm:pt>
    <dgm:pt modelId="{F2E1B9B5-CD38-4183-B2D4-40F96C9756E1}" type="pres">
      <dgm:prSet presAssocID="{FBE4FE9D-93FB-4998-B6BC-E76D884BC320}" presName="space" presStyleCnt="0"/>
      <dgm:spPr/>
      <dgm:t>
        <a:bodyPr/>
        <a:lstStyle/>
        <a:p>
          <a:endParaRPr lang="en-US"/>
        </a:p>
      </dgm:t>
    </dgm:pt>
    <dgm:pt modelId="{2AE00689-9046-4D81-B85D-72592EBD5772}" type="pres">
      <dgm:prSet presAssocID="{B0F51BC3-F621-4799-B0F5-6994FF295831}" presName="compositeA" presStyleCnt="0"/>
      <dgm:spPr/>
      <dgm:t>
        <a:bodyPr/>
        <a:lstStyle/>
        <a:p>
          <a:endParaRPr lang="en-US"/>
        </a:p>
      </dgm:t>
    </dgm:pt>
    <dgm:pt modelId="{06222EC5-9172-43AA-9048-83972ADE5794}" type="pres">
      <dgm:prSet presAssocID="{B0F51BC3-F621-4799-B0F5-6994FF295831}" presName="textA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1E237E-0D3B-4146-B0E4-C10D080470BB}" type="pres">
      <dgm:prSet presAssocID="{B0F51BC3-F621-4799-B0F5-6994FF295831}" presName="circleA" presStyleLbl="node1" presStyleIdx="2" presStyleCnt="6"/>
      <dgm:spPr/>
      <dgm:t>
        <a:bodyPr/>
        <a:lstStyle/>
        <a:p>
          <a:endParaRPr lang="en-US"/>
        </a:p>
      </dgm:t>
    </dgm:pt>
    <dgm:pt modelId="{E2FCBD79-7F35-46F4-B034-F1753141A861}" type="pres">
      <dgm:prSet presAssocID="{B0F51BC3-F621-4799-B0F5-6994FF295831}" presName="spaceA" presStyleCnt="0"/>
      <dgm:spPr/>
      <dgm:t>
        <a:bodyPr/>
        <a:lstStyle/>
        <a:p>
          <a:endParaRPr lang="en-US"/>
        </a:p>
      </dgm:t>
    </dgm:pt>
    <dgm:pt modelId="{84FCBC10-CFAE-45E7-8556-6661AB057D70}" type="pres">
      <dgm:prSet presAssocID="{325ADF70-8AB6-4E31-BA4B-5309411E4868}" presName="space" presStyleCnt="0"/>
      <dgm:spPr/>
      <dgm:t>
        <a:bodyPr/>
        <a:lstStyle/>
        <a:p>
          <a:endParaRPr lang="en-US"/>
        </a:p>
      </dgm:t>
    </dgm:pt>
    <dgm:pt modelId="{700CA5A2-867E-4135-8400-28BD3DD816D3}" type="pres">
      <dgm:prSet presAssocID="{F4262B84-09B5-40B8-A322-4000AEC3EE36}" presName="compositeB" presStyleCnt="0"/>
      <dgm:spPr/>
      <dgm:t>
        <a:bodyPr/>
        <a:lstStyle/>
        <a:p>
          <a:endParaRPr lang="en-US"/>
        </a:p>
      </dgm:t>
    </dgm:pt>
    <dgm:pt modelId="{76E9A784-21C3-4BF6-8E4D-16DB53BAEEBA}" type="pres">
      <dgm:prSet presAssocID="{F4262B84-09B5-40B8-A322-4000AEC3EE36}" presName="textB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F7C89A-C1B6-4A7C-AB17-D811187D7B3D}" type="pres">
      <dgm:prSet presAssocID="{F4262B84-09B5-40B8-A322-4000AEC3EE36}" presName="circleB" presStyleLbl="node1" presStyleIdx="3" presStyleCnt="6"/>
      <dgm:spPr/>
      <dgm:t>
        <a:bodyPr/>
        <a:lstStyle/>
        <a:p>
          <a:endParaRPr lang="en-US"/>
        </a:p>
      </dgm:t>
    </dgm:pt>
    <dgm:pt modelId="{5DA76CE7-6FC6-4707-A85B-3026CD4BD68E}" type="pres">
      <dgm:prSet presAssocID="{F4262B84-09B5-40B8-A322-4000AEC3EE36}" presName="spaceB" presStyleCnt="0"/>
      <dgm:spPr/>
      <dgm:t>
        <a:bodyPr/>
        <a:lstStyle/>
        <a:p>
          <a:endParaRPr lang="en-US"/>
        </a:p>
      </dgm:t>
    </dgm:pt>
    <dgm:pt modelId="{523919EE-D59F-4EBF-8983-461DF8193B19}" type="pres">
      <dgm:prSet presAssocID="{DC0BCB64-AF31-48B7-A350-6FE6DE16E0D6}" presName="space" presStyleCnt="0"/>
      <dgm:spPr/>
      <dgm:t>
        <a:bodyPr/>
        <a:lstStyle/>
        <a:p>
          <a:endParaRPr lang="en-US"/>
        </a:p>
      </dgm:t>
    </dgm:pt>
    <dgm:pt modelId="{46CDE602-A86D-43A9-9ECC-DDB517B7CBF6}" type="pres">
      <dgm:prSet presAssocID="{76890B4F-BA05-4657-8308-355625DE7D72}" presName="compositeA" presStyleCnt="0"/>
      <dgm:spPr/>
      <dgm:t>
        <a:bodyPr/>
        <a:lstStyle/>
        <a:p>
          <a:endParaRPr lang="en-US"/>
        </a:p>
      </dgm:t>
    </dgm:pt>
    <dgm:pt modelId="{2E7E1820-AFAB-4AB8-A938-20117600A37B}" type="pres">
      <dgm:prSet presAssocID="{76890B4F-BA05-4657-8308-355625DE7D72}" presName="textA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146BAD-9CCE-4AEA-8A36-2718FDAD0758}" type="pres">
      <dgm:prSet presAssocID="{76890B4F-BA05-4657-8308-355625DE7D72}" presName="circleA" presStyleLbl="node1" presStyleIdx="4" presStyleCnt="6"/>
      <dgm:spPr/>
      <dgm:t>
        <a:bodyPr/>
        <a:lstStyle/>
        <a:p>
          <a:endParaRPr lang="en-US"/>
        </a:p>
      </dgm:t>
    </dgm:pt>
    <dgm:pt modelId="{EF2892C3-6A2A-45D4-BBD9-36FCB8C0FCBF}" type="pres">
      <dgm:prSet presAssocID="{76890B4F-BA05-4657-8308-355625DE7D72}" presName="spaceA" presStyleCnt="0"/>
      <dgm:spPr/>
      <dgm:t>
        <a:bodyPr/>
        <a:lstStyle/>
        <a:p>
          <a:endParaRPr lang="en-US"/>
        </a:p>
      </dgm:t>
    </dgm:pt>
    <dgm:pt modelId="{71E814A4-9811-4AF6-B568-1FE710C1B36D}" type="pres">
      <dgm:prSet presAssocID="{F7044DD3-A9B6-47E8-A31F-06FF457F2EBC}" presName="space" presStyleCnt="0"/>
      <dgm:spPr/>
      <dgm:t>
        <a:bodyPr/>
        <a:lstStyle/>
        <a:p>
          <a:endParaRPr lang="en-US"/>
        </a:p>
      </dgm:t>
    </dgm:pt>
    <dgm:pt modelId="{05C2D438-B4F0-46FD-8AB3-E86074B4C6B6}" type="pres">
      <dgm:prSet presAssocID="{63F5184E-2760-470B-934A-2DFD033EA101}" presName="compositeB" presStyleCnt="0"/>
      <dgm:spPr/>
      <dgm:t>
        <a:bodyPr/>
        <a:lstStyle/>
        <a:p>
          <a:endParaRPr lang="en-US"/>
        </a:p>
      </dgm:t>
    </dgm:pt>
    <dgm:pt modelId="{D5D1268E-0A32-4F63-9C0D-A4E95EDF1E2A}" type="pres">
      <dgm:prSet presAssocID="{63F5184E-2760-470B-934A-2DFD033EA101}" presName="textB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5F3E10-CCFB-403B-8A02-E2B436019B9D}" type="pres">
      <dgm:prSet presAssocID="{63F5184E-2760-470B-934A-2DFD033EA101}" presName="circleB" presStyleLbl="node1" presStyleIdx="5" presStyleCnt="6"/>
      <dgm:spPr/>
      <dgm:t>
        <a:bodyPr/>
        <a:lstStyle/>
        <a:p>
          <a:endParaRPr lang="en-US"/>
        </a:p>
      </dgm:t>
    </dgm:pt>
    <dgm:pt modelId="{5FF48DB5-EE24-45F3-B24C-6E951150B5D1}" type="pres">
      <dgm:prSet presAssocID="{63F5184E-2760-470B-934A-2DFD033EA101}" presName="spaceB" presStyleCnt="0"/>
      <dgm:spPr/>
      <dgm:t>
        <a:bodyPr/>
        <a:lstStyle/>
        <a:p>
          <a:endParaRPr lang="en-US"/>
        </a:p>
      </dgm:t>
    </dgm:pt>
  </dgm:ptLst>
  <dgm:cxnLst>
    <dgm:cxn modelId="{9BF4AECE-CBF6-4B29-A598-B95B653E5D17}" type="presOf" srcId="{78C57A1B-48F4-41AF-B952-9A6185CFDC3D}" destId="{F7D2D958-AACC-471F-928F-789BB941EF1A}" srcOrd="0" destOrd="0" presId="urn:microsoft.com/office/officeart/2005/8/layout/hProcess11"/>
    <dgm:cxn modelId="{9C52C8A8-51FB-47AD-B245-840110ADA9E1}" srcId="{3544879F-D48E-42C6-B97E-A85E823EA9BE}" destId="{7F358BE1-16FA-4057-BE5A-471CD9F39730}" srcOrd="1" destOrd="0" parTransId="{BC78A040-010F-40B2-9C65-5614D30BCC93}" sibTransId="{FBE4FE9D-93FB-4998-B6BC-E76D884BC320}"/>
    <dgm:cxn modelId="{C8D64938-A8EF-445D-9D29-6F7673588178}" type="presOf" srcId="{3544879F-D48E-42C6-B97E-A85E823EA9BE}" destId="{C6230B43-DA59-4E9C-8891-3A15C9F65FB9}" srcOrd="0" destOrd="0" presId="urn:microsoft.com/office/officeart/2005/8/layout/hProcess11"/>
    <dgm:cxn modelId="{E711FFBA-6D27-4441-9D54-1A1813FFC5A8}" type="presOf" srcId="{63F5184E-2760-470B-934A-2DFD033EA101}" destId="{D5D1268E-0A32-4F63-9C0D-A4E95EDF1E2A}" srcOrd="0" destOrd="0" presId="urn:microsoft.com/office/officeart/2005/8/layout/hProcess11"/>
    <dgm:cxn modelId="{0F0FAC65-39E1-4FCD-B878-62D86211B96F}" type="presOf" srcId="{76890B4F-BA05-4657-8308-355625DE7D72}" destId="{2E7E1820-AFAB-4AB8-A938-20117600A37B}" srcOrd="0" destOrd="0" presId="urn:microsoft.com/office/officeart/2005/8/layout/hProcess11"/>
    <dgm:cxn modelId="{A3504627-5C34-4274-8F6A-3134B4693FB5}" type="presOf" srcId="{B0F51BC3-F621-4799-B0F5-6994FF295831}" destId="{06222EC5-9172-43AA-9048-83972ADE5794}" srcOrd="0" destOrd="0" presId="urn:microsoft.com/office/officeart/2005/8/layout/hProcess11"/>
    <dgm:cxn modelId="{4801ADCC-6A93-4233-A56D-18BB865CD684}" srcId="{3544879F-D48E-42C6-B97E-A85E823EA9BE}" destId="{78C57A1B-48F4-41AF-B952-9A6185CFDC3D}" srcOrd="0" destOrd="0" parTransId="{14160BAC-7C38-4754-B77B-BCF3DCA99D61}" sibTransId="{C3BB55C3-FC77-4A39-BB90-9E9266C8CE76}"/>
    <dgm:cxn modelId="{6B21A549-B393-4174-8073-410D2A255565}" srcId="{3544879F-D48E-42C6-B97E-A85E823EA9BE}" destId="{76890B4F-BA05-4657-8308-355625DE7D72}" srcOrd="4" destOrd="0" parTransId="{6B540CB5-3FFC-40AF-A9D7-AC46FF220DCE}" sibTransId="{F7044DD3-A9B6-47E8-A31F-06FF457F2EBC}"/>
    <dgm:cxn modelId="{9D9FDF35-08C8-43E3-8921-653D0A0A231F}" srcId="{3544879F-D48E-42C6-B97E-A85E823EA9BE}" destId="{F4262B84-09B5-40B8-A322-4000AEC3EE36}" srcOrd="3" destOrd="0" parTransId="{B074DE6C-1D6C-46FC-9875-A82C99C8477F}" sibTransId="{DC0BCB64-AF31-48B7-A350-6FE6DE16E0D6}"/>
    <dgm:cxn modelId="{A67FFA20-16BF-4E6D-BACB-6AA9CED54557}" srcId="{3544879F-D48E-42C6-B97E-A85E823EA9BE}" destId="{B0F51BC3-F621-4799-B0F5-6994FF295831}" srcOrd="2" destOrd="0" parTransId="{199ABAC3-5B12-4273-9924-084DEB1E0D1E}" sibTransId="{325ADF70-8AB6-4E31-BA4B-5309411E4868}"/>
    <dgm:cxn modelId="{DA87D54D-6811-4ADD-A4CB-76EBCA828B0D}" srcId="{3544879F-D48E-42C6-B97E-A85E823EA9BE}" destId="{63F5184E-2760-470B-934A-2DFD033EA101}" srcOrd="5" destOrd="0" parTransId="{D080A1DB-7630-4E63-955B-37672A8EB6BE}" sibTransId="{17331A45-BFD7-463D-AABC-9FCD044307FD}"/>
    <dgm:cxn modelId="{C47698C4-0E9E-4A47-9510-A61F83E7DA9D}" type="presOf" srcId="{F4262B84-09B5-40B8-A322-4000AEC3EE36}" destId="{76E9A784-21C3-4BF6-8E4D-16DB53BAEEBA}" srcOrd="0" destOrd="0" presId="urn:microsoft.com/office/officeart/2005/8/layout/hProcess11"/>
    <dgm:cxn modelId="{544C182B-CB70-43C3-B3A3-CDCF066AD012}" type="presOf" srcId="{7F358BE1-16FA-4057-BE5A-471CD9F39730}" destId="{1C9E87DA-34C9-43F2-BB8A-1C6B1A45CD0E}" srcOrd="0" destOrd="0" presId="urn:microsoft.com/office/officeart/2005/8/layout/hProcess11"/>
    <dgm:cxn modelId="{0D11C256-1116-42F1-892A-6462DDEF6ED0}" type="presParOf" srcId="{C6230B43-DA59-4E9C-8891-3A15C9F65FB9}" destId="{CF2F7A6B-5F40-41AF-B48C-025B2829EDFB}" srcOrd="0" destOrd="0" presId="urn:microsoft.com/office/officeart/2005/8/layout/hProcess11"/>
    <dgm:cxn modelId="{2C995E64-8369-4908-963F-46E38AA81661}" type="presParOf" srcId="{C6230B43-DA59-4E9C-8891-3A15C9F65FB9}" destId="{DEA85099-4CF2-4C6D-9ADA-4292E7134D38}" srcOrd="1" destOrd="0" presId="urn:microsoft.com/office/officeart/2005/8/layout/hProcess11"/>
    <dgm:cxn modelId="{5299DDF5-21DB-4D28-AFA0-2B114BB5C738}" type="presParOf" srcId="{DEA85099-4CF2-4C6D-9ADA-4292E7134D38}" destId="{FE462465-4390-4AEF-B5A7-473FFACE1063}" srcOrd="0" destOrd="0" presId="urn:microsoft.com/office/officeart/2005/8/layout/hProcess11"/>
    <dgm:cxn modelId="{E427AE33-C6AA-4223-9244-6A5418BD297F}" type="presParOf" srcId="{FE462465-4390-4AEF-B5A7-473FFACE1063}" destId="{F7D2D958-AACC-471F-928F-789BB941EF1A}" srcOrd="0" destOrd="0" presId="urn:microsoft.com/office/officeart/2005/8/layout/hProcess11"/>
    <dgm:cxn modelId="{D67908E1-53AE-4EC9-A383-3027532DB228}" type="presParOf" srcId="{FE462465-4390-4AEF-B5A7-473FFACE1063}" destId="{9FE24FC8-AF59-401D-82FB-45D853731CF0}" srcOrd="1" destOrd="0" presId="urn:microsoft.com/office/officeart/2005/8/layout/hProcess11"/>
    <dgm:cxn modelId="{B702D88F-752B-4520-8916-B907C9355FA7}" type="presParOf" srcId="{FE462465-4390-4AEF-B5A7-473FFACE1063}" destId="{1DC38E1A-AE8A-4743-A201-058189C2F875}" srcOrd="2" destOrd="0" presId="urn:microsoft.com/office/officeart/2005/8/layout/hProcess11"/>
    <dgm:cxn modelId="{669284CD-71B5-4E3B-AE59-2EE4A458C02B}" type="presParOf" srcId="{DEA85099-4CF2-4C6D-9ADA-4292E7134D38}" destId="{26134391-C7FA-4FFE-93BD-680E3CFE5759}" srcOrd="1" destOrd="0" presId="urn:microsoft.com/office/officeart/2005/8/layout/hProcess11"/>
    <dgm:cxn modelId="{4DA3E19A-80F4-4B99-A319-E385D89EEC6D}" type="presParOf" srcId="{DEA85099-4CF2-4C6D-9ADA-4292E7134D38}" destId="{0B846530-D268-46E4-B646-ABB053CDC841}" srcOrd="2" destOrd="0" presId="urn:microsoft.com/office/officeart/2005/8/layout/hProcess11"/>
    <dgm:cxn modelId="{7951F745-AABF-4DCC-94E3-E7C5E30AF132}" type="presParOf" srcId="{0B846530-D268-46E4-B646-ABB053CDC841}" destId="{1C9E87DA-34C9-43F2-BB8A-1C6B1A45CD0E}" srcOrd="0" destOrd="0" presId="urn:microsoft.com/office/officeart/2005/8/layout/hProcess11"/>
    <dgm:cxn modelId="{6AB45C1B-D9F1-44F4-A26A-2EC10569C284}" type="presParOf" srcId="{0B846530-D268-46E4-B646-ABB053CDC841}" destId="{4A4920D8-346D-456D-BFB0-E146EA121043}" srcOrd="1" destOrd="0" presId="urn:microsoft.com/office/officeart/2005/8/layout/hProcess11"/>
    <dgm:cxn modelId="{B5BEFC8A-7931-445E-9C55-EDEF3E5349FE}" type="presParOf" srcId="{0B846530-D268-46E4-B646-ABB053CDC841}" destId="{87C871E7-49D7-4A26-906C-F0598383C2B3}" srcOrd="2" destOrd="0" presId="urn:microsoft.com/office/officeart/2005/8/layout/hProcess11"/>
    <dgm:cxn modelId="{7947F4FA-8A39-4251-A715-2A6087337908}" type="presParOf" srcId="{DEA85099-4CF2-4C6D-9ADA-4292E7134D38}" destId="{F2E1B9B5-CD38-4183-B2D4-40F96C9756E1}" srcOrd="3" destOrd="0" presId="urn:microsoft.com/office/officeart/2005/8/layout/hProcess11"/>
    <dgm:cxn modelId="{312FB1D6-FBB8-4773-824A-D7E6C18F2FC6}" type="presParOf" srcId="{DEA85099-4CF2-4C6D-9ADA-4292E7134D38}" destId="{2AE00689-9046-4D81-B85D-72592EBD5772}" srcOrd="4" destOrd="0" presId="urn:microsoft.com/office/officeart/2005/8/layout/hProcess11"/>
    <dgm:cxn modelId="{D1E08E9C-B126-4206-AE80-A694B4723C8A}" type="presParOf" srcId="{2AE00689-9046-4D81-B85D-72592EBD5772}" destId="{06222EC5-9172-43AA-9048-83972ADE5794}" srcOrd="0" destOrd="0" presId="urn:microsoft.com/office/officeart/2005/8/layout/hProcess11"/>
    <dgm:cxn modelId="{1E4FCB3B-554C-4B54-BBC8-6F607951DE37}" type="presParOf" srcId="{2AE00689-9046-4D81-B85D-72592EBD5772}" destId="{E21E237E-0D3B-4146-B0E4-C10D080470BB}" srcOrd="1" destOrd="0" presId="urn:microsoft.com/office/officeart/2005/8/layout/hProcess11"/>
    <dgm:cxn modelId="{BB195DF8-FD04-4E1A-858B-6A0CF0A23143}" type="presParOf" srcId="{2AE00689-9046-4D81-B85D-72592EBD5772}" destId="{E2FCBD79-7F35-46F4-B034-F1753141A861}" srcOrd="2" destOrd="0" presId="urn:microsoft.com/office/officeart/2005/8/layout/hProcess11"/>
    <dgm:cxn modelId="{52C51C35-1FB7-41F8-94F3-0861751A7E7F}" type="presParOf" srcId="{DEA85099-4CF2-4C6D-9ADA-4292E7134D38}" destId="{84FCBC10-CFAE-45E7-8556-6661AB057D70}" srcOrd="5" destOrd="0" presId="urn:microsoft.com/office/officeart/2005/8/layout/hProcess11"/>
    <dgm:cxn modelId="{F354E9F9-7CC5-4AFE-989E-7262C521D5B3}" type="presParOf" srcId="{DEA85099-4CF2-4C6D-9ADA-4292E7134D38}" destId="{700CA5A2-867E-4135-8400-28BD3DD816D3}" srcOrd="6" destOrd="0" presId="urn:microsoft.com/office/officeart/2005/8/layout/hProcess11"/>
    <dgm:cxn modelId="{3D0764C5-45B5-4CD7-B169-0E0C3AD24E02}" type="presParOf" srcId="{700CA5A2-867E-4135-8400-28BD3DD816D3}" destId="{76E9A784-21C3-4BF6-8E4D-16DB53BAEEBA}" srcOrd="0" destOrd="0" presId="urn:microsoft.com/office/officeart/2005/8/layout/hProcess11"/>
    <dgm:cxn modelId="{A0C654DC-7904-4FD8-9FDA-CBDD1D4CC97D}" type="presParOf" srcId="{700CA5A2-867E-4135-8400-28BD3DD816D3}" destId="{4AF7C89A-C1B6-4A7C-AB17-D811187D7B3D}" srcOrd="1" destOrd="0" presId="urn:microsoft.com/office/officeart/2005/8/layout/hProcess11"/>
    <dgm:cxn modelId="{E18DD9BE-68D0-40BD-96A8-F1AF3828F360}" type="presParOf" srcId="{700CA5A2-867E-4135-8400-28BD3DD816D3}" destId="{5DA76CE7-6FC6-4707-A85B-3026CD4BD68E}" srcOrd="2" destOrd="0" presId="urn:microsoft.com/office/officeart/2005/8/layout/hProcess11"/>
    <dgm:cxn modelId="{80FDF899-CC7D-4421-AF7D-084606B329F6}" type="presParOf" srcId="{DEA85099-4CF2-4C6D-9ADA-4292E7134D38}" destId="{523919EE-D59F-4EBF-8983-461DF8193B19}" srcOrd="7" destOrd="0" presId="urn:microsoft.com/office/officeart/2005/8/layout/hProcess11"/>
    <dgm:cxn modelId="{913B22B4-765B-497C-9D91-C025738601CD}" type="presParOf" srcId="{DEA85099-4CF2-4C6D-9ADA-4292E7134D38}" destId="{46CDE602-A86D-43A9-9ECC-DDB517B7CBF6}" srcOrd="8" destOrd="0" presId="urn:microsoft.com/office/officeart/2005/8/layout/hProcess11"/>
    <dgm:cxn modelId="{40C6F4E3-7DC2-4277-AB58-329F3ABAC5D3}" type="presParOf" srcId="{46CDE602-A86D-43A9-9ECC-DDB517B7CBF6}" destId="{2E7E1820-AFAB-4AB8-A938-20117600A37B}" srcOrd="0" destOrd="0" presId="urn:microsoft.com/office/officeart/2005/8/layout/hProcess11"/>
    <dgm:cxn modelId="{1BCCFF59-FA0B-4065-A5E5-AB2C2B0CAF6B}" type="presParOf" srcId="{46CDE602-A86D-43A9-9ECC-DDB517B7CBF6}" destId="{DA146BAD-9CCE-4AEA-8A36-2718FDAD0758}" srcOrd="1" destOrd="0" presId="urn:microsoft.com/office/officeart/2005/8/layout/hProcess11"/>
    <dgm:cxn modelId="{D1214466-A1EF-478F-9A51-1563DA4655F8}" type="presParOf" srcId="{46CDE602-A86D-43A9-9ECC-DDB517B7CBF6}" destId="{EF2892C3-6A2A-45D4-BBD9-36FCB8C0FCBF}" srcOrd="2" destOrd="0" presId="urn:microsoft.com/office/officeart/2005/8/layout/hProcess11"/>
    <dgm:cxn modelId="{C3DE4ED2-6D22-4456-91C9-946502280FCC}" type="presParOf" srcId="{DEA85099-4CF2-4C6D-9ADA-4292E7134D38}" destId="{71E814A4-9811-4AF6-B568-1FE710C1B36D}" srcOrd="9" destOrd="0" presId="urn:microsoft.com/office/officeart/2005/8/layout/hProcess11"/>
    <dgm:cxn modelId="{501395B4-A796-4242-9630-1E451F944502}" type="presParOf" srcId="{DEA85099-4CF2-4C6D-9ADA-4292E7134D38}" destId="{05C2D438-B4F0-46FD-8AB3-E86074B4C6B6}" srcOrd="10" destOrd="0" presId="urn:microsoft.com/office/officeart/2005/8/layout/hProcess11"/>
    <dgm:cxn modelId="{19170FFF-44A3-450C-ABE1-2BEEA9D1E4B5}" type="presParOf" srcId="{05C2D438-B4F0-46FD-8AB3-E86074B4C6B6}" destId="{D5D1268E-0A32-4F63-9C0D-A4E95EDF1E2A}" srcOrd="0" destOrd="0" presId="urn:microsoft.com/office/officeart/2005/8/layout/hProcess11"/>
    <dgm:cxn modelId="{7B8F1F1C-DAF2-4D29-A59C-B366B5CE93E9}" type="presParOf" srcId="{05C2D438-B4F0-46FD-8AB3-E86074B4C6B6}" destId="{CD5F3E10-CCFB-403B-8A02-E2B436019B9D}" srcOrd="1" destOrd="0" presId="urn:microsoft.com/office/officeart/2005/8/layout/hProcess11"/>
    <dgm:cxn modelId="{99B86255-96E4-45DA-9A73-7E2739D2C3DC}" type="presParOf" srcId="{05C2D438-B4F0-46FD-8AB3-E86074B4C6B6}" destId="{5FF48DB5-EE24-45F3-B24C-6E951150B5D1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544879F-D48E-42C6-B97E-A85E823EA9BE}" type="doc">
      <dgm:prSet loTypeId="urn:microsoft.com/office/officeart/2005/8/layout/hProcess11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78C57A1B-48F4-41AF-B952-9A6185CFDC3D}">
      <dgm:prSet phldrT="[Text]"/>
      <dgm:spPr/>
      <dgm:t>
        <a:bodyPr/>
        <a:lstStyle/>
        <a:p>
          <a:r>
            <a:rPr lang="en-US" dirty="0" smtClean="0"/>
            <a:t>$34.61</a:t>
          </a:r>
          <a:endParaRPr lang="en-US" dirty="0"/>
        </a:p>
      </dgm:t>
    </dgm:pt>
    <dgm:pt modelId="{14160BAC-7C38-4754-B77B-BCF3DCA99D61}" type="parTrans" cxnId="{4801ADCC-6A93-4233-A56D-18BB865CD684}">
      <dgm:prSet/>
      <dgm:spPr/>
      <dgm:t>
        <a:bodyPr/>
        <a:lstStyle/>
        <a:p>
          <a:endParaRPr lang="en-US"/>
        </a:p>
      </dgm:t>
    </dgm:pt>
    <dgm:pt modelId="{C3BB55C3-FC77-4A39-BB90-9E9266C8CE76}" type="sibTrans" cxnId="{4801ADCC-6A93-4233-A56D-18BB865CD684}">
      <dgm:prSet/>
      <dgm:spPr/>
      <dgm:t>
        <a:bodyPr/>
        <a:lstStyle/>
        <a:p>
          <a:endParaRPr lang="en-US"/>
        </a:p>
      </dgm:t>
    </dgm:pt>
    <dgm:pt modelId="{7F358BE1-16FA-4057-BE5A-471CD9F39730}">
      <dgm:prSet phldrT="[Text]"/>
      <dgm:spPr/>
      <dgm:t>
        <a:bodyPr/>
        <a:lstStyle/>
        <a:p>
          <a:r>
            <a:rPr lang="en-US" dirty="0" smtClean="0"/>
            <a:t>$34.61</a:t>
          </a:r>
          <a:endParaRPr lang="en-US" dirty="0"/>
        </a:p>
      </dgm:t>
    </dgm:pt>
    <dgm:pt modelId="{BC78A040-010F-40B2-9C65-5614D30BCC93}" type="parTrans" cxnId="{9C52C8A8-51FB-47AD-B245-840110ADA9E1}">
      <dgm:prSet/>
      <dgm:spPr/>
      <dgm:t>
        <a:bodyPr/>
        <a:lstStyle/>
        <a:p>
          <a:endParaRPr lang="en-US"/>
        </a:p>
      </dgm:t>
    </dgm:pt>
    <dgm:pt modelId="{FBE4FE9D-93FB-4998-B6BC-E76D884BC320}" type="sibTrans" cxnId="{9C52C8A8-51FB-47AD-B245-840110ADA9E1}">
      <dgm:prSet/>
      <dgm:spPr/>
      <dgm:t>
        <a:bodyPr/>
        <a:lstStyle/>
        <a:p>
          <a:endParaRPr lang="en-US"/>
        </a:p>
      </dgm:t>
    </dgm:pt>
    <dgm:pt modelId="{B0F51BC3-F621-4799-B0F5-6994FF295831}">
      <dgm:prSet phldrT="[Text]"/>
      <dgm:spPr/>
      <dgm:t>
        <a:bodyPr/>
        <a:lstStyle/>
        <a:p>
          <a:r>
            <a:rPr lang="en-US" dirty="0" smtClean="0"/>
            <a:t>$34.61</a:t>
          </a:r>
          <a:endParaRPr lang="en-US" dirty="0"/>
        </a:p>
      </dgm:t>
    </dgm:pt>
    <dgm:pt modelId="{199ABAC3-5B12-4273-9924-084DEB1E0D1E}" type="parTrans" cxnId="{A67FFA20-16BF-4E6D-BACB-6AA9CED54557}">
      <dgm:prSet/>
      <dgm:spPr/>
      <dgm:t>
        <a:bodyPr/>
        <a:lstStyle/>
        <a:p>
          <a:endParaRPr lang="en-US"/>
        </a:p>
      </dgm:t>
    </dgm:pt>
    <dgm:pt modelId="{325ADF70-8AB6-4E31-BA4B-5309411E4868}" type="sibTrans" cxnId="{A67FFA20-16BF-4E6D-BACB-6AA9CED54557}">
      <dgm:prSet/>
      <dgm:spPr/>
      <dgm:t>
        <a:bodyPr/>
        <a:lstStyle/>
        <a:p>
          <a:endParaRPr lang="en-US"/>
        </a:p>
      </dgm:t>
    </dgm:pt>
    <dgm:pt modelId="{F4262B84-09B5-40B8-A322-4000AEC3EE36}">
      <dgm:prSet/>
      <dgm:spPr/>
      <dgm:t>
        <a:bodyPr/>
        <a:lstStyle/>
        <a:p>
          <a:r>
            <a:rPr lang="en-US" dirty="0" smtClean="0"/>
            <a:t>$34.61</a:t>
          </a:r>
          <a:endParaRPr lang="en-US" dirty="0"/>
        </a:p>
      </dgm:t>
    </dgm:pt>
    <dgm:pt modelId="{B074DE6C-1D6C-46FC-9875-A82C99C8477F}" type="parTrans" cxnId="{9D9FDF35-08C8-43E3-8921-653D0A0A231F}">
      <dgm:prSet/>
      <dgm:spPr/>
      <dgm:t>
        <a:bodyPr/>
        <a:lstStyle/>
        <a:p>
          <a:endParaRPr lang="en-US"/>
        </a:p>
      </dgm:t>
    </dgm:pt>
    <dgm:pt modelId="{DC0BCB64-AF31-48B7-A350-6FE6DE16E0D6}" type="sibTrans" cxnId="{9D9FDF35-08C8-43E3-8921-653D0A0A231F}">
      <dgm:prSet/>
      <dgm:spPr/>
      <dgm:t>
        <a:bodyPr/>
        <a:lstStyle/>
        <a:p>
          <a:endParaRPr lang="en-US"/>
        </a:p>
      </dgm:t>
    </dgm:pt>
    <dgm:pt modelId="{76890B4F-BA05-4657-8308-355625DE7D72}">
      <dgm:prSet/>
      <dgm:spPr/>
      <dgm:t>
        <a:bodyPr/>
        <a:lstStyle/>
        <a:p>
          <a:r>
            <a:rPr lang="en-US" dirty="0" smtClean="0"/>
            <a:t>$34.61</a:t>
          </a:r>
          <a:endParaRPr lang="en-US" dirty="0"/>
        </a:p>
      </dgm:t>
    </dgm:pt>
    <dgm:pt modelId="{6B540CB5-3FFC-40AF-A9D7-AC46FF220DCE}" type="parTrans" cxnId="{6B21A549-B393-4174-8073-410D2A255565}">
      <dgm:prSet/>
      <dgm:spPr/>
      <dgm:t>
        <a:bodyPr/>
        <a:lstStyle/>
        <a:p>
          <a:endParaRPr lang="en-US"/>
        </a:p>
      </dgm:t>
    </dgm:pt>
    <dgm:pt modelId="{F7044DD3-A9B6-47E8-A31F-06FF457F2EBC}" type="sibTrans" cxnId="{6B21A549-B393-4174-8073-410D2A255565}">
      <dgm:prSet/>
      <dgm:spPr/>
      <dgm:t>
        <a:bodyPr/>
        <a:lstStyle/>
        <a:p>
          <a:endParaRPr lang="en-US"/>
        </a:p>
      </dgm:t>
    </dgm:pt>
    <dgm:pt modelId="{63F5184E-2760-470B-934A-2DFD033EA101}">
      <dgm:prSet/>
      <dgm:spPr/>
      <dgm:t>
        <a:bodyPr/>
        <a:lstStyle/>
        <a:p>
          <a:r>
            <a:rPr lang="en-US" dirty="0" smtClean="0"/>
            <a:t>$34.61</a:t>
          </a:r>
          <a:endParaRPr lang="en-US" dirty="0"/>
        </a:p>
      </dgm:t>
    </dgm:pt>
    <dgm:pt modelId="{D080A1DB-7630-4E63-955B-37672A8EB6BE}" type="parTrans" cxnId="{DA87D54D-6811-4ADD-A4CB-76EBCA828B0D}">
      <dgm:prSet/>
      <dgm:spPr/>
      <dgm:t>
        <a:bodyPr/>
        <a:lstStyle/>
        <a:p>
          <a:endParaRPr lang="en-US"/>
        </a:p>
      </dgm:t>
    </dgm:pt>
    <dgm:pt modelId="{17331A45-BFD7-463D-AABC-9FCD044307FD}" type="sibTrans" cxnId="{DA87D54D-6811-4ADD-A4CB-76EBCA828B0D}">
      <dgm:prSet/>
      <dgm:spPr/>
      <dgm:t>
        <a:bodyPr/>
        <a:lstStyle/>
        <a:p>
          <a:endParaRPr lang="en-US"/>
        </a:p>
      </dgm:t>
    </dgm:pt>
    <dgm:pt modelId="{C6230B43-DA59-4E9C-8891-3A15C9F65FB9}" type="pres">
      <dgm:prSet presAssocID="{3544879F-D48E-42C6-B97E-A85E823EA9B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F2F7A6B-5F40-41AF-B48C-025B2829EDFB}" type="pres">
      <dgm:prSet presAssocID="{3544879F-D48E-42C6-B97E-A85E823EA9BE}" presName="arrow" presStyleLbl="bgShp" presStyleIdx="0" presStyleCnt="1"/>
      <dgm:spPr/>
    </dgm:pt>
    <dgm:pt modelId="{DEA85099-4CF2-4C6D-9ADA-4292E7134D38}" type="pres">
      <dgm:prSet presAssocID="{3544879F-D48E-42C6-B97E-A85E823EA9BE}" presName="points" presStyleCnt="0"/>
      <dgm:spPr/>
    </dgm:pt>
    <dgm:pt modelId="{FE462465-4390-4AEF-B5A7-473FFACE1063}" type="pres">
      <dgm:prSet presAssocID="{78C57A1B-48F4-41AF-B952-9A6185CFDC3D}" presName="compositeA" presStyleCnt="0"/>
      <dgm:spPr/>
    </dgm:pt>
    <dgm:pt modelId="{F7D2D958-AACC-471F-928F-789BB941EF1A}" type="pres">
      <dgm:prSet presAssocID="{78C57A1B-48F4-41AF-B952-9A6185CFDC3D}" presName="textA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E24FC8-AF59-401D-82FB-45D853731CF0}" type="pres">
      <dgm:prSet presAssocID="{78C57A1B-48F4-41AF-B952-9A6185CFDC3D}" presName="circleA" presStyleLbl="node1" presStyleIdx="0" presStyleCnt="6"/>
      <dgm:spPr/>
    </dgm:pt>
    <dgm:pt modelId="{1DC38E1A-AE8A-4743-A201-058189C2F875}" type="pres">
      <dgm:prSet presAssocID="{78C57A1B-48F4-41AF-B952-9A6185CFDC3D}" presName="spaceA" presStyleCnt="0"/>
      <dgm:spPr/>
    </dgm:pt>
    <dgm:pt modelId="{26134391-C7FA-4FFE-93BD-680E3CFE5759}" type="pres">
      <dgm:prSet presAssocID="{C3BB55C3-FC77-4A39-BB90-9E9266C8CE76}" presName="space" presStyleCnt="0"/>
      <dgm:spPr/>
    </dgm:pt>
    <dgm:pt modelId="{0B846530-D268-46E4-B646-ABB053CDC841}" type="pres">
      <dgm:prSet presAssocID="{7F358BE1-16FA-4057-BE5A-471CD9F39730}" presName="compositeB" presStyleCnt="0"/>
      <dgm:spPr/>
    </dgm:pt>
    <dgm:pt modelId="{1C9E87DA-34C9-43F2-BB8A-1C6B1A45CD0E}" type="pres">
      <dgm:prSet presAssocID="{7F358BE1-16FA-4057-BE5A-471CD9F39730}" presName="textB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4920D8-346D-456D-BFB0-E146EA121043}" type="pres">
      <dgm:prSet presAssocID="{7F358BE1-16FA-4057-BE5A-471CD9F39730}" presName="circleB" presStyleLbl="node1" presStyleIdx="1" presStyleCnt="6"/>
      <dgm:spPr/>
    </dgm:pt>
    <dgm:pt modelId="{87C871E7-49D7-4A26-906C-F0598383C2B3}" type="pres">
      <dgm:prSet presAssocID="{7F358BE1-16FA-4057-BE5A-471CD9F39730}" presName="spaceB" presStyleCnt="0"/>
      <dgm:spPr/>
    </dgm:pt>
    <dgm:pt modelId="{F2E1B9B5-CD38-4183-B2D4-40F96C9756E1}" type="pres">
      <dgm:prSet presAssocID="{FBE4FE9D-93FB-4998-B6BC-E76D884BC320}" presName="space" presStyleCnt="0"/>
      <dgm:spPr/>
    </dgm:pt>
    <dgm:pt modelId="{2AE00689-9046-4D81-B85D-72592EBD5772}" type="pres">
      <dgm:prSet presAssocID="{B0F51BC3-F621-4799-B0F5-6994FF295831}" presName="compositeA" presStyleCnt="0"/>
      <dgm:spPr/>
    </dgm:pt>
    <dgm:pt modelId="{06222EC5-9172-43AA-9048-83972ADE5794}" type="pres">
      <dgm:prSet presAssocID="{B0F51BC3-F621-4799-B0F5-6994FF295831}" presName="textA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1E237E-0D3B-4146-B0E4-C10D080470BB}" type="pres">
      <dgm:prSet presAssocID="{B0F51BC3-F621-4799-B0F5-6994FF295831}" presName="circleA" presStyleLbl="node1" presStyleIdx="2" presStyleCnt="6"/>
      <dgm:spPr/>
    </dgm:pt>
    <dgm:pt modelId="{E2FCBD79-7F35-46F4-B034-F1753141A861}" type="pres">
      <dgm:prSet presAssocID="{B0F51BC3-F621-4799-B0F5-6994FF295831}" presName="spaceA" presStyleCnt="0"/>
      <dgm:spPr/>
    </dgm:pt>
    <dgm:pt modelId="{84FCBC10-CFAE-45E7-8556-6661AB057D70}" type="pres">
      <dgm:prSet presAssocID="{325ADF70-8AB6-4E31-BA4B-5309411E4868}" presName="space" presStyleCnt="0"/>
      <dgm:spPr/>
    </dgm:pt>
    <dgm:pt modelId="{700CA5A2-867E-4135-8400-28BD3DD816D3}" type="pres">
      <dgm:prSet presAssocID="{F4262B84-09B5-40B8-A322-4000AEC3EE36}" presName="compositeB" presStyleCnt="0"/>
      <dgm:spPr/>
    </dgm:pt>
    <dgm:pt modelId="{76E9A784-21C3-4BF6-8E4D-16DB53BAEEBA}" type="pres">
      <dgm:prSet presAssocID="{F4262B84-09B5-40B8-A322-4000AEC3EE36}" presName="textB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F7C89A-C1B6-4A7C-AB17-D811187D7B3D}" type="pres">
      <dgm:prSet presAssocID="{F4262B84-09B5-40B8-A322-4000AEC3EE36}" presName="circleB" presStyleLbl="node1" presStyleIdx="3" presStyleCnt="6"/>
      <dgm:spPr/>
    </dgm:pt>
    <dgm:pt modelId="{5DA76CE7-6FC6-4707-A85B-3026CD4BD68E}" type="pres">
      <dgm:prSet presAssocID="{F4262B84-09B5-40B8-A322-4000AEC3EE36}" presName="spaceB" presStyleCnt="0"/>
      <dgm:spPr/>
    </dgm:pt>
    <dgm:pt modelId="{523919EE-D59F-4EBF-8983-461DF8193B19}" type="pres">
      <dgm:prSet presAssocID="{DC0BCB64-AF31-48B7-A350-6FE6DE16E0D6}" presName="space" presStyleCnt="0"/>
      <dgm:spPr/>
    </dgm:pt>
    <dgm:pt modelId="{46CDE602-A86D-43A9-9ECC-DDB517B7CBF6}" type="pres">
      <dgm:prSet presAssocID="{76890B4F-BA05-4657-8308-355625DE7D72}" presName="compositeA" presStyleCnt="0"/>
      <dgm:spPr/>
    </dgm:pt>
    <dgm:pt modelId="{2E7E1820-AFAB-4AB8-A938-20117600A37B}" type="pres">
      <dgm:prSet presAssocID="{76890B4F-BA05-4657-8308-355625DE7D72}" presName="textA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146BAD-9CCE-4AEA-8A36-2718FDAD0758}" type="pres">
      <dgm:prSet presAssocID="{76890B4F-BA05-4657-8308-355625DE7D72}" presName="circleA" presStyleLbl="node1" presStyleIdx="4" presStyleCnt="6"/>
      <dgm:spPr/>
    </dgm:pt>
    <dgm:pt modelId="{EF2892C3-6A2A-45D4-BBD9-36FCB8C0FCBF}" type="pres">
      <dgm:prSet presAssocID="{76890B4F-BA05-4657-8308-355625DE7D72}" presName="spaceA" presStyleCnt="0"/>
      <dgm:spPr/>
    </dgm:pt>
    <dgm:pt modelId="{71E814A4-9811-4AF6-B568-1FE710C1B36D}" type="pres">
      <dgm:prSet presAssocID="{F7044DD3-A9B6-47E8-A31F-06FF457F2EBC}" presName="space" presStyleCnt="0"/>
      <dgm:spPr/>
    </dgm:pt>
    <dgm:pt modelId="{05C2D438-B4F0-46FD-8AB3-E86074B4C6B6}" type="pres">
      <dgm:prSet presAssocID="{63F5184E-2760-470B-934A-2DFD033EA101}" presName="compositeB" presStyleCnt="0"/>
      <dgm:spPr/>
    </dgm:pt>
    <dgm:pt modelId="{D5D1268E-0A32-4F63-9C0D-A4E95EDF1E2A}" type="pres">
      <dgm:prSet presAssocID="{63F5184E-2760-470B-934A-2DFD033EA101}" presName="textB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5F3E10-CCFB-403B-8A02-E2B436019B9D}" type="pres">
      <dgm:prSet presAssocID="{63F5184E-2760-470B-934A-2DFD033EA101}" presName="circleB" presStyleLbl="node1" presStyleIdx="5" presStyleCnt="6"/>
      <dgm:spPr/>
    </dgm:pt>
    <dgm:pt modelId="{5FF48DB5-EE24-45F3-B24C-6E951150B5D1}" type="pres">
      <dgm:prSet presAssocID="{63F5184E-2760-470B-934A-2DFD033EA101}" presName="spaceB" presStyleCnt="0"/>
      <dgm:spPr/>
    </dgm:pt>
  </dgm:ptLst>
  <dgm:cxnLst>
    <dgm:cxn modelId="{4801ADCC-6A93-4233-A56D-18BB865CD684}" srcId="{3544879F-D48E-42C6-B97E-A85E823EA9BE}" destId="{78C57A1B-48F4-41AF-B952-9A6185CFDC3D}" srcOrd="0" destOrd="0" parTransId="{14160BAC-7C38-4754-B77B-BCF3DCA99D61}" sibTransId="{C3BB55C3-FC77-4A39-BB90-9E9266C8CE76}"/>
    <dgm:cxn modelId="{9D9FDF35-08C8-43E3-8921-653D0A0A231F}" srcId="{3544879F-D48E-42C6-B97E-A85E823EA9BE}" destId="{F4262B84-09B5-40B8-A322-4000AEC3EE36}" srcOrd="3" destOrd="0" parTransId="{B074DE6C-1D6C-46FC-9875-A82C99C8477F}" sibTransId="{DC0BCB64-AF31-48B7-A350-6FE6DE16E0D6}"/>
    <dgm:cxn modelId="{103CDA1C-BC39-410E-9119-63266109E314}" type="presOf" srcId="{3544879F-D48E-42C6-B97E-A85E823EA9BE}" destId="{C6230B43-DA59-4E9C-8891-3A15C9F65FB9}" srcOrd="0" destOrd="0" presId="urn:microsoft.com/office/officeart/2005/8/layout/hProcess11"/>
    <dgm:cxn modelId="{94693AD6-DE85-4CB3-A244-C882CC098A8C}" type="presOf" srcId="{63F5184E-2760-470B-934A-2DFD033EA101}" destId="{D5D1268E-0A32-4F63-9C0D-A4E95EDF1E2A}" srcOrd="0" destOrd="0" presId="urn:microsoft.com/office/officeart/2005/8/layout/hProcess11"/>
    <dgm:cxn modelId="{2F277111-67CF-44E0-9B14-BDC0B7C81DE2}" type="presOf" srcId="{B0F51BC3-F621-4799-B0F5-6994FF295831}" destId="{06222EC5-9172-43AA-9048-83972ADE5794}" srcOrd="0" destOrd="0" presId="urn:microsoft.com/office/officeart/2005/8/layout/hProcess11"/>
    <dgm:cxn modelId="{9C52C8A8-51FB-47AD-B245-840110ADA9E1}" srcId="{3544879F-D48E-42C6-B97E-A85E823EA9BE}" destId="{7F358BE1-16FA-4057-BE5A-471CD9F39730}" srcOrd="1" destOrd="0" parTransId="{BC78A040-010F-40B2-9C65-5614D30BCC93}" sibTransId="{FBE4FE9D-93FB-4998-B6BC-E76D884BC320}"/>
    <dgm:cxn modelId="{B69C79CD-89C1-4F36-8EF6-1F6E0D0281DE}" type="presOf" srcId="{78C57A1B-48F4-41AF-B952-9A6185CFDC3D}" destId="{F7D2D958-AACC-471F-928F-789BB941EF1A}" srcOrd="0" destOrd="0" presId="urn:microsoft.com/office/officeart/2005/8/layout/hProcess11"/>
    <dgm:cxn modelId="{6B21A549-B393-4174-8073-410D2A255565}" srcId="{3544879F-D48E-42C6-B97E-A85E823EA9BE}" destId="{76890B4F-BA05-4657-8308-355625DE7D72}" srcOrd="4" destOrd="0" parTransId="{6B540CB5-3FFC-40AF-A9D7-AC46FF220DCE}" sibTransId="{F7044DD3-A9B6-47E8-A31F-06FF457F2EBC}"/>
    <dgm:cxn modelId="{A67FFA20-16BF-4E6D-BACB-6AA9CED54557}" srcId="{3544879F-D48E-42C6-B97E-A85E823EA9BE}" destId="{B0F51BC3-F621-4799-B0F5-6994FF295831}" srcOrd="2" destOrd="0" parTransId="{199ABAC3-5B12-4273-9924-084DEB1E0D1E}" sibTransId="{325ADF70-8AB6-4E31-BA4B-5309411E4868}"/>
    <dgm:cxn modelId="{9707553E-95CB-4554-AE64-86C63E7D758E}" type="presOf" srcId="{76890B4F-BA05-4657-8308-355625DE7D72}" destId="{2E7E1820-AFAB-4AB8-A938-20117600A37B}" srcOrd="0" destOrd="0" presId="urn:microsoft.com/office/officeart/2005/8/layout/hProcess11"/>
    <dgm:cxn modelId="{DA87D54D-6811-4ADD-A4CB-76EBCA828B0D}" srcId="{3544879F-D48E-42C6-B97E-A85E823EA9BE}" destId="{63F5184E-2760-470B-934A-2DFD033EA101}" srcOrd="5" destOrd="0" parTransId="{D080A1DB-7630-4E63-955B-37672A8EB6BE}" sibTransId="{17331A45-BFD7-463D-AABC-9FCD044307FD}"/>
    <dgm:cxn modelId="{15F97B45-C0F3-4778-A218-BF429348B7DE}" type="presOf" srcId="{7F358BE1-16FA-4057-BE5A-471CD9F39730}" destId="{1C9E87DA-34C9-43F2-BB8A-1C6B1A45CD0E}" srcOrd="0" destOrd="0" presId="urn:microsoft.com/office/officeart/2005/8/layout/hProcess11"/>
    <dgm:cxn modelId="{948028CC-B5AB-4B69-A87C-D424331BA060}" type="presOf" srcId="{F4262B84-09B5-40B8-A322-4000AEC3EE36}" destId="{76E9A784-21C3-4BF6-8E4D-16DB53BAEEBA}" srcOrd="0" destOrd="0" presId="urn:microsoft.com/office/officeart/2005/8/layout/hProcess11"/>
    <dgm:cxn modelId="{5DB15E27-2276-4472-88FD-C3E8C4C95DF5}" type="presParOf" srcId="{C6230B43-DA59-4E9C-8891-3A15C9F65FB9}" destId="{CF2F7A6B-5F40-41AF-B48C-025B2829EDFB}" srcOrd="0" destOrd="0" presId="urn:microsoft.com/office/officeart/2005/8/layout/hProcess11"/>
    <dgm:cxn modelId="{A955A394-9376-45BA-B4C1-7D49216B09CA}" type="presParOf" srcId="{C6230B43-DA59-4E9C-8891-3A15C9F65FB9}" destId="{DEA85099-4CF2-4C6D-9ADA-4292E7134D38}" srcOrd="1" destOrd="0" presId="urn:microsoft.com/office/officeart/2005/8/layout/hProcess11"/>
    <dgm:cxn modelId="{97CDF100-41D8-48EF-A203-066EA22D6046}" type="presParOf" srcId="{DEA85099-4CF2-4C6D-9ADA-4292E7134D38}" destId="{FE462465-4390-4AEF-B5A7-473FFACE1063}" srcOrd="0" destOrd="0" presId="urn:microsoft.com/office/officeart/2005/8/layout/hProcess11"/>
    <dgm:cxn modelId="{4C69B6FC-6B93-444F-A682-4A9C31FA4347}" type="presParOf" srcId="{FE462465-4390-4AEF-B5A7-473FFACE1063}" destId="{F7D2D958-AACC-471F-928F-789BB941EF1A}" srcOrd="0" destOrd="0" presId="urn:microsoft.com/office/officeart/2005/8/layout/hProcess11"/>
    <dgm:cxn modelId="{C1A8C959-07D3-4D6E-8B55-18D1B9F1C3C7}" type="presParOf" srcId="{FE462465-4390-4AEF-B5A7-473FFACE1063}" destId="{9FE24FC8-AF59-401D-82FB-45D853731CF0}" srcOrd="1" destOrd="0" presId="urn:microsoft.com/office/officeart/2005/8/layout/hProcess11"/>
    <dgm:cxn modelId="{3FEEB428-B4AA-4A14-ABB1-04E25F23299C}" type="presParOf" srcId="{FE462465-4390-4AEF-B5A7-473FFACE1063}" destId="{1DC38E1A-AE8A-4743-A201-058189C2F875}" srcOrd="2" destOrd="0" presId="urn:microsoft.com/office/officeart/2005/8/layout/hProcess11"/>
    <dgm:cxn modelId="{BF421CDD-AEB2-4550-A928-395B1E7E0470}" type="presParOf" srcId="{DEA85099-4CF2-4C6D-9ADA-4292E7134D38}" destId="{26134391-C7FA-4FFE-93BD-680E3CFE5759}" srcOrd="1" destOrd="0" presId="urn:microsoft.com/office/officeart/2005/8/layout/hProcess11"/>
    <dgm:cxn modelId="{C2FBA908-194A-401F-9329-073AD4146B04}" type="presParOf" srcId="{DEA85099-4CF2-4C6D-9ADA-4292E7134D38}" destId="{0B846530-D268-46E4-B646-ABB053CDC841}" srcOrd="2" destOrd="0" presId="urn:microsoft.com/office/officeart/2005/8/layout/hProcess11"/>
    <dgm:cxn modelId="{7E74D74F-13A7-489C-BDD9-8C34286C51DB}" type="presParOf" srcId="{0B846530-D268-46E4-B646-ABB053CDC841}" destId="{1C9E87DA-34C9-43F2-BB8A-1C6B1A45CD0E}" srcOrd="0" destOrd="0" presId="urn:microsoft.com/office/officeart/2005/8/layout/hProcess11"/>
    <dgm:cxn modelId="{5AB06A35-2F29-40C0-8532-AFBF7BDF3A7E}" type="presParOf" srcId="{0B846530-D268-46E4-B646-ABB053CDC841}" destId="{4A4920D8-346D-456D-BFB0-E146EA121043}" srcOrd="1" destOrd="0" presId="urn:microsoft.com/office/officeart/2005/8/layout/hProcess11"/>
    <dgm:cxn modelId="{99DE47ED-F169-4E4F-90D9-EB830FA7AB63}" type="presParOf" srcId="{0B846530-D268-46E4-B646-ABB053CDC841}" destId="{87C871E7-49D7-4A26-906C-F0598383C2B3}" srcOrd="2" destOrd="0" presId="urn:microsoft.com/office/officeart/2005/8/layout/hProcess11"/>
    <dgm:cxn modelId="{15C45789-D5C6-4462-9E9F-EB3E0C500AF3}" type="presParOf" srcId="{DEA85099-4CF2-4C6D-9ADA-4292E7134D38}" destId="{F2E1B9B5-CD38-4183-B2D4-40F96C9756E1}" srcOrd="3" destOrd="0" presId="urn:microsoft.com/office/officeart/2005/8/layout/hProcess11"/>
    <dgm:cxn modelId="{D396F4F8-9FE9-4106-9797-FE3588814475}" type="presParOf" srcId="{DEA85099-4CF2-4C6D-9ADA-4292E7134D38}" destId="{2AE00689-9046-4D81-B85D-72592EBD5772}" srcOrd="4" destOrd="0" presId="urn:microsoft.com/office/officeart/2005/8/layout/hProcess11"/>
    <dgm:cxn modelId="{B8FC78E4-8DEA-460B-9825-D0625F7A5D83}" type="presParOf" srcId="{2AE00689-9046-4D81-B85D-72592EBD5772}" destId="{06222EC5-9172-43AA-9048-83972ADE5794}" srcOrd="0" destOrd="0" presId="urn:microsoft.com/office/officeart/2005/8/layout/hProcess11"/>
    <dgm:cxn modelId="{2D059664-6DB1-4250-A653-2F4E38BFC9FF}" type="presParOf" srcId="{2AE00689-9046-4D81-B85D-72592EBD5772}" destId="{E21E237E-0D3B-4146-B0E4-C10D080470BB}" srcOrd="1" destOrd="0" presId="urn:microsoft.com/office/officeart/2005/8/layout/hProcess11"/>
    <dgm:cxn modelId="{7EE4BCFD-DCE1-4CAF-8FF8-9DD7A792EFC5}" type="presParOf" srcId="{2AE00689-9046-4D81-B85D-72592EBD5772}" destId="{E2FCBD79-7F35-46F4-B034-F1753141A861}" srcOrd="2" destOrd="0" presId="urn:microsoft.com/office/officeart/2005/8/layout/hProcess11"/>
    <dgm:cxn modelId="{D4F53EB2-2AD4-4B2C-A76D-E34BBFFFBE36}" type="presParOf" srcId="{DEA85099-4CF2-4C6D-9ADA-4292E7134D38}" destId="{84FCBC10-CFAE-45E7-8556-6661AB057D70}" srcOrd="5" destOrd="0" presId="urn:microsoft.com/office/officeart/2005/8/layout/hProcess11"/>
    <dgm:cxn modelId="{8A3E5DC3-A5B4-4FC8-851E-4247764FD332}" type="presParOf" srcId="{DEA85099-4CF2-4C6D-9ADA-4292E7134D38}" destId="{700CA5A2-867E-4135-8400-28BD3DD816D3}" srcOrd="6" destOrd="0" presId="urn:microsoft.com/office/officeart/2005/8/layout/hProcess11"/>
    <dgm:cxn modelId="{EFD9ACEF-9450-45EB-BC33-73FCAE263A69}" type="presParOf" srcId="{700CA5A2-867E-4135-8400-28BD3DD816D3}" destId="{76E9A784-21C3-4BF6-8E4D-16DB53BAEEBA}" srcOrd="0" destOrd="0" presId="urn:microsoft.com/office/officeart/2005/8/layout/hProcess11"/>
    <dgm:cxn modelId="{3CB23614-DAD3-4DCF-92EC-DDBDA7DFC5EE}" type="presParOf" srcId="{700CA5A2-867E-4135-8400-28BD3DD816D3}" destId="{4AF7C89A-C1B6-4A7C-AB17-D811187D7B3D}" srcOrd="1" destOrd="0" presId="urn:microsoft.com/office/officeart/2005/8/layout/hProcess11"/>
    <dgm:cxn modelId="{F58FEC69-2C0C-4DAD-AD46-FE4F61C3FF67}" type="presParOf" srcId="{700CA5A2-867E-4135-8400-28BD3DD816D3}" destId="{5DA76CE7-6FC6-4707-A85B-3026CD4BD68E}" srcOrd="2" destOrd="0" presId="urn:microsoft.com/office/officeart/2005/8/layout/hProcess11"/>
    <dgm:cxn modelId="{BB9A647C-59BF-4C25-9313-978675B46FD9}" type="presParOf" srcId="{DEA85099-4CF2-4C6D-9ADA-4292E7134D38}" destId="{523919EE-D59F-4EBF-8983-461DF8193B19}" srcOrd="7" destOrd="0" presId="urn:microsoft.com/office/officeart/2005/8/layout/hProcess11"/>
    <dgm:cxn modelId="{4558A627-66B6-4C89-B192-F374B4584F93}" type="presParOf" srcId="{DEA85099-4CF2-4C6D-9ADA-4292E7134D38}" destId="{46CDE602-A86D-43A9-9ECC-DDB517B7CBF6}" srcOrd="8" destOrd="0" presId="urn:microsoft.com/office/officeart/2005/8/layout/hProcess11"/>
    <dgm:cxn modelId="{5F13AA91-975D-4A8E-B3C2-8628D396E79A}" type="presParOf" srcId="{46CDE602-A86D-43A9-9ECC-DDB517B7CBF6}" destId="{2E7E1820-AFAB-4AB8-A938-20117600A37B}" srcOrd="0" destOrd="0" presId="urn:microsoft.com/office/officeart/2005/8/layout/hProcess11"/>
    <dgm:cxn modelId="{D4B5EEFB-8512-4635-8ADA-BC8A209B09E7}" type="presParOf" srcId="{46CDE602-A86D-43A9-9ECC-DDB517B7CBF6}" destId="{DA146BAD-9CCE-4AEA-8A36-2718FDAD0758}" srcOrd="1" destOrd="0" presId="urn:microsoft.com/office/officeart/2005/8/layout/hProcess11"/>
    <dgm:cxn modelId="{CE9A792E-8376-4A4C-84B5-9A95231484D0}" type="presParOf" srcId="{46CDE602-A86D-43A9-9ECC-DDB517B7CBF6}" destId="{EF2892C3-6A2A-45D4-BBD9-36FCB8C0FCBF}" srcOrd="2" destOrd="0" presId="urn:microsoft.com/office/officeart/2005/8/layout/hProcess11"/>
    <dgm:cxn modelId="{45CBA1EA-E85A-46A7-A350-356F78A6A1B6}" type="presParOf" srcId="{DEA85099-4CF2-4C6D-9ADA-4292E7134D38}" destId="{71E814A4-9811-4AF6-B568-1FE710C1B36D}" srcOrd="9" destOrd="0" presId="urn:microsoft.com/office/officeart/2005/8/layout/hProcess11"/>
    <dgm:cxn modelId="{E27F0359-2AC2-469D-A0C3-86FBA3E02D0A}" type="presParOf" srcId="{DEA85099-4CF2-4C6D-9ADA-4292E7134D38}" destId="{05C2D438-B4F0-46FD-8AB3-E86074B4C6B6}" srcOrd="10" destOrd="0" presId="urn:microsoft.com/office/officeart/2005/8/layout/hProcess11"/>
    <dgm:cxn modelId="{F613FABE-7769-4EB6-BB0D-268D5A5F7C54}" type="presParOf" srcId="{05C2D438-B4F0-46FD-8AB3-E86074B4C6B6}" destId="{D5D1268E-0A32-4F63-9C0D-A4E95EDF1E2A}" srcOrd="0" destOrd="0" presId="urn:microsoft.com/office/officeart/2005/8/layout/hProcess11"/>
    <dgm:cxn modelId="{A338857A-2D43-4191-B952-20DFA1579F43}" type="presParOf" srcId="{05C2D438-B4F0-46FD-8AB3-E86074B4C6B6}" destId="{CD5F3E10-CCFB-403B-8A02-E2B436019B9D}" srcOrd="1" destOrd="0" presId="urn:microsoft.com/office/officeart/2005/8/layout/hProcess11"/>
    <dgm:cxn modelId="{1DDCC4DD-DBBA-4460-B072-0A35C5124B28}" type="presParOf" srcId="{05C2D438-B4F0-46FD-8AB3-E86074B4C6B6}" destId="{5FF48DB5-EE24-45F3-B24C-6E951150B5D1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019A016-BBB3-46FB-82BF-FB62FF004AA0}" type="doc">
      <dgm:prSet loTypeId="urn:microsoft.com/office/officeart/2005/8/layout/defaul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2EDBBF02-1A5C-44A3-B1CA-443A2A6BD1DA}">
      <dgm:prSet phldrT="[Text]"/>
      <dgm:spPr/>
      <dgm:t>
        <a:bodyPr/>
        <a:lstStyle/>
        <a:p>
          <a:r>
            <a:rPr lang="en-US" dirty="0" smtClean="0"/>
            <a:t>May combine elements of closed and open-end credit</a:t>
          </a:r>
          <a:endParaRPr lang="en-US" dirty="0"/>
        </a:p>
      </dgm:t>
    </dgm:pt>
    <dgm:pt modelId="{5588BF08-664B-42AC-BE36-517252DB257F}" type="parTrans" cxnId="{B94CB499-9958-4329-997A-7645E26B26D9}">
      <dgm:prSet/>
      <dgm:spPr/>
      <dgm:t>
        <a:bodyPr/>
        <a:lstStyle/>
        <a:p>
          <a:endParaRPr lang="en-US"/>
        </a:p>
      </dgm:t>
    </dgm:pt>
    <dgm:pt modelId="{B0E90ED1-3ABE-4BB3-B04C-483B28094D21}" type="sibTrans" cxnId="{B94CB499-9958-4329-997A-7645E26B26D9}">
      <dgm:prSet/>
      <dgm:spPr/>
      <dgm:t>
        <a:bodyPr/>
        <a:lstStyle/>
        <a:p>
          <a:endParaRPr lang="en-US"/>
        </a:p>
      </dgm:t>
    </dgm:pt>
    <dgm:pt modelId="{08D8D563-FBF0-4592-A12A-E2F642139B25}">
      <dgm:prSet phldrT="[Text]"/>
      <dgm:spPr/>
      <dgm:t>
        <a:bodyPr/>
        <a:lstStyle/>
        <a:p>
          <a:r>
            <a:rPr lang="en-US" dirty="0" smtClean="0"/>
            <a:t>Usually has higher interest rates</a:t>
          </a:r>
          <a:endParaRPr lang="en-US" dirty="0"/>
        </a:p>
      </dgm:t>
    </dgm:pt>
    <dgm:pt modelId="{A753C6D6-02AF-4BDB-B44B-89EC5F9ABCAB}" type="parTrans" cxnId="{D5422B66-75F9-4DE2-AD9C-33038E955DCB}">
      <dgm:prSet/>
      <dgm:spPr/>
      <dgm:t>
        <a:bodyPr/>
        <a:lstStyle/>
        <a:p>
          <a:endParaRPr lang="en-US"/>
        </a:p>
      </dgm:t>
    </dgm:pt>
    <dgm:pt modelId="{E388FCA7-C59B-4C9A-A315-03C97DD28158}" type="sibTrans" cxnId="{D5422B66-75F9-4DE2-AD9C-33038E955DCB}">
      <dgm:prSet/>
      <dgm:spPr/>
      <dgm:t>
        <a:bodyPr/>
        <a:lstStyle/>
        <a:p>
          <a:endParaRPr lang="en-US"/>
        </a:p>
      </dgm:t>
    </dgm:pt>
    <dgm:pt modelId="{C18D49BE-2B91-4028-B008-FDED452726DB}">
      <dgm:prSet phldrT="[Text]"/>
      <dgm:spPr/>
      <dgm:t>
        <a:bodyPr/>
        <a:lstStyle/>
        <a:p>
          <a:r>
            <a:rPr lang="en-US" dirty="0" smtClean="0"/>
            <a:t>Usually has higher fees</a:t>
          </a:r>
          <a:endParaRPr lang="en-US" dirty="0"/>
        </a:p>
      </dgm:t>
    </dgm:pt>
    <dgm:pt modelId="{D9FA71A9-E356-45BD-B0CD-AEFCC36365C0}" type="parTrans" cxnId="{DBA4B3E4-7984-45A0-B34D-D924AAF81717}">
      <dgm:prSet/>
      <dgm:spPr/>
      <dgm:t>
        <a:bodyPr/>
        <a:lstStyle/>
        <a:p>
          <a:endParaRPr lang="en-US"/>
        </a:p>
      </dgm:t>
    </dgm:pt>
    <dgm:pt modelId="{445866E2-2E7C-44E0-9C1F-9A40B0920DAC}" type="sibTrans" cxnId="{DBA4B3E4-7984-45A0-B34D-D924AAF81717}">
      <dgm:prSet/>
      <dgm:spPr/>
      <dgm:t>
        <a:bodyPr/>
        <a:lstStyle/>
        <a:p>
          <a:endParaRPr lang="en-US"/>
        </a:p>
      </dgm:t>
    </dgm:pt>
    <dgm:pt modelId="{D5BCBD84-21DE-41F9-A72F-B4D2A5781D56}" type="pres">
      <dgm:prSet presAssocID="{D019A016-BBB3-46FB-82BF-FB62FF004AA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FE84A60-A58E-4836-ADE3-EA4B41DBACF1}" type="pres">
      <dgm:prSet presAssocID="{2EDBBF02-1A5C-44A3-B1CA-443A2A6BD1D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FD4608-5FD7-4ACF-9109-5472DACE973D}" type="pres">
      <dgm:prSet presAssocID="{B0E90ED1-3ABE-4BB3-B04C-483B28094D21}" presName="sibTrans" presStyleCnt="0"/>
      <dgm:spPr/>
    </dgm:pt>
    <dgm:pt modelId="{8826E818-CB80-4E0C-BCE4-03FEF2E98411}" type="pres">
      <dgm:prSet presAssocID="{08D8D563-FBF0-4592-A12A-E2F642139B2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C9491B-F03B-45EE-B67F-CC496926F7BF}" type="pres">
      <dgm:prSet presAssocID="{E388FCA7-C59B-4C9A-A315-03C97DD28158}" presName="sibTrans" presStyleCnt="0"/>
      <dgm:spPr/>
    </dgm:pt>
    <dgm:pt modelId="{DC6B1C0D-0373-4B04-BB62-FDBA1CF4C12D}" type="pres">
      <dgm:prSet presAssocID="{C18D49BE-2B91-4028-B008-FDED452726D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4CB499-9958-4329-997A-7645E26B26D9}" srcId="{D019A016-BBB3-46FB-82BF-FB62FF004AA0}" destId="{2EDBBF02-1A5C-44A3-B1CA-443A2A6BD1DA}" srcOrd="0" destOrd="0" parTransId="{5588BF08-664B-42AC-BE36-517252DB257F}" sibTransId="{B0E90ED1-3ABE-4BB3-B04C-483B28094D21}"/>
    <dgm:cxn modelId="{DBA4B3E4-7984-45A0-B34D-D924AAF81717}" srcId="{D019A016-BBB3-46FB-82BF-FB62FF004AA0}" destId="{C18D49BE-2B91-4028-B008-FDED452726DB}" srcOrd="2" destOrd="0" parTransId="{D9FA71A9-E356-45BD-B0CD-AEFCC36365C0}" sibTransId="{445866E2-2E7C-44E0-9C1F-9A40B0920DAC}"/>
    <dgm:cxn modelId="{9F46DDA1-2B65-472D-B808-5785A216CB8D}" type="presOf" srcId="{08D8D563-FBF0-4592-A12A-E2F642139B25}" destId="{8826E818-CB80-4E0C-BCE4-03FEF2E98411}" srcOrd="0" destOrd="0" presId="urn:microsoft.com/office/officeart/2005/8/layout/default"/>
    <dgm:cxn modelId="{05D538D6-DFEE-40E0-90AB-ED5FF5F975A8}" type="presOf" srcId="{2EDBBF02-1A5C-44A3-B1CA-443A2A6BD1DA}" destId="{5FE84A60-A58E-4836-ADE3-EA4B41DBACF1}" srcOrd="0" destOrd="0" presId="urn:microsoft.com/office/officeart/2005/8/layout/default"/>
    <dgm:cxn modelId="{D5422B66-75F9-4DE2-AD9C-33038E955DCB}" srcId="{D019A016-BBB3-46FB-82BF-FB62FF004AA0}" destId="{08D8D563-FBF0-4592-A12A-E2F642139B25}" srcOrd="1" destOrd="0" parTransId="{A753C6D6-02AF-4BDB-B44B-89EC5F9ABCAB}" sibTransId="{E388FCA7-C59B-4C9A-A315-03C97DD28158}"/>
    <dgm:cxn modelId="{4042BB04-6F42-47C6-B3B7-3C75C7F6F021}" type="presOf" srcId="{D019A016-BBB3-46FB-82BF-FB62FF004AA0}" destId="{D5BCBD84-21DE-41F9-A72F-B4D2A5781D56}" srcOrd="0" destOrd="0" presId="urn:microsoft.com/office/officeart/2005/8/layout/default"/>
    <dgm:cxn modelId="{80BD0755-10BC-49CD-B452-35371DE028D7}" type="presOf" srcId="{C18D49BE-2B91-4028-B008-FDED452726DB}" destId="{DC6B1C0D-0373-4B04-BB62-FDBA1CF4C12D}" srcOrd="0" destOrd="0" presId="urn:microsoft.com/office/officeart/2005/8/layout/default"/>
    <dgm:cxn modelId="{699D29BD-E677-4C1F-883F-5E2040CD0A27}" type="presParOf" srcId="{D5BCBD84-21DE-41F9-A72F-B4D2A5781D56}" destId="{5FE84A60-A58E-4836-ADE3-EA4B41DBACF1}" srcOrd="0" destOrd="0" presId="urn:microsoft.com/office/officeart/2005/8/layout/default"/>
    <dgm:cxn modelId="{1DB656B2-FEF8-45BE-8003-A1F1815AAE56}" type="presParOf" srcId="{D5BCBD84-21DE-41F9-A72F-B4D2A5781D56}" destId="{1EFD4608-5FD7-4ACF-9109-5472DACE973D}" srcOrd="1" destOrd="0" presId="urn:microsoft.com/office/officeart/2005/8/layout/default"/>
    <dgm:cxn modelId="{67134518-B887-4BF4-8AAB-044CA0C5C38F}" type="presParOf" srcId="{D5BCBD84-21DE-41F9-A72F-B4D2A5781D56}" destId="{8826E818-CB80-4E0C-BCE4-03FEF2E98411}" srcOrd="2" destOrd="0" presId="urn:microsoft.com/office/officeart/2005/8/layout/default"/>
    <dgm:cxn modelId="{82128365-A8D8-461A-BF5C-AB71F324C58E}" type="presParOf" srcId="{D5BCBD84-21DE-41F9-A72F-B4D2A5781D56}" destId="{11C9491B-F03B-45EE-B67F-CC496926F7BF}" srcOrd="3" destOrd="0" presId="urn:microsoft.com/office/officeart/2005/8/layout/default"/>
    <dgm:cxn modelId="{F62405CA-A641-4C1C-B5A6-8FE18A215D56}" type="presParOf" srcId="{D5BCBD84-21DE-41F9-A72F-B4D2A5781D56}" destId="{DC6B1C0D-0373-4B04-BB62-FDBA1CF4C12D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5F9BFD5-5CFA-44A6-8EE0-95994478494B}" type="doc">
      <dgm:prSet loTypeId="urn:microsoft.com/office/officeart/2005/8/layout/bProcess3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73B81899-86EA-4BA8-8616-77E52CD10D65}">
      <dgm:prSet custT="1"/>
      <dgm:spPr/>
      <dgm:t>
        <a:bodyPr/>
        <a:lstStyle/>
        <a:p>
          <a:r>
            <a:rPr lang="en-US" sz="2800" dirty="0" smtClean="0"/>
            <a:t>The loan…</a:t>
          </a:r>
          <a:endParaRPr lang="en-US" sz="2800" dirty="0"/>
        </a:p>
      </dgm:t>
    </dgm:pt>
    <dgm:pt modelId="{92D9C76A-568F-4195-A159-C600B903F93E}" type="parTrans" cxnId="{14A16397-EB4B-4D19-BFE6-E79453CA80BD}">
      <dgm:prSet/>
      <dgm:spPr/>
      <dgm:t>
        <a:bodyPr/>
        <a:lstStyle/>
        <a:p>
          <a:endParaRPr lang="en-US"/>
        </a:p>
      </dgm:t>
    </dgm:pt>
    <dgm:pt modelId="{6C8CAFDD-4151-4B94-82A5-63CE8AAF1D9D}" type="sibTrans" cxnId="{14A16397-EB4B-4D19-BFE6-E79453CA80BD}">
      <dgm:prSet/>
      <dgm:spPr/>
      <dgm:t>
        <a:bodyPr/>
        <a:lstStyle/>
        <a:p>
          <a:endParaRPr lang="en-US"/>
        </a:p>
      </dgm:t>
    </dgm:pt>
    <dgm:pt modelId="{868AF45D-0774-4862-9E0A-68C6B5708CC3}">
      <dgm:prSet custT="1"/>
      <dgm:spPr/>
      <dgm:t>
        <a:bodyPr/>
        <a:lstStyle/>
        <a:p>
          <a:r>
            <a:rPr lang="en-US" sz="2000" dirty="0" smtClean="0"/>
            <a:t>Total loan: $350</a:t>
          </a:r>
          <a:endParaRPr lang="en-US" sz="2000" dirty="0"/>
        </a:p>
      </dgm:t>
    </dgm:pt>
    <dgm:pt modelId="{39B13184-776D-47E3-BDB9-0240738AD966}" type="parTrans" cxnId="{1327ADA7-1E08-4AED-B0F7-474B26518A53}">
      <dgm:prSet/>
      <dgm:spPr/>
      <dgm:t>
        <a:bodyPr/>
        <a:lstStyle/>
        <a:p>
          <a:endParaRPr lang="en-US"/>
        </a:p>
      </dgm:t>
    </dgm:pt>
    <dgm:pt modelId="{543A2484-D715-46FD-A166-504576EAEF6A}" type="sibTrans" cxnId="{1327ADA7-1E08-4AED-B0F7-474B26518A53}">
      <dgm:prSet/>
      <dgm:spPr/>
      <dgm:t>
        <a:bodyPr/>
        <a:lstStyle/>
        <a:p>
          <a:endParaRPr lang="en-US"/>
        </a:p>
      </dgm:t>
    </dgm:pt>
    <dgm:pt modelId="{B7FE7891-900F-4153-8019-33E61C0B8B32}">
      <dgm:prSet custT="1"/>
      <dgm:spPr/>
      <dgm:t>
        <a:bodyPr/>
        <a:lstStyle/>
        <a:p>
          <a:r>
            <a:rPr lang="en-US" sz="2000" dirty="0" smtClean="0"/>
            <a:t>Lender fees: $60</a:t>
          </a:r>
          <a:endParaRPr lang="en-US" sz="2000" dirty="0"/>
        </a:p>
      </dgm:t>
    </dgm:pt>
    <dgm:pt modelId="{9B366DAF-CA1B-47F3-8E28-D22E8B535A2E}" type="parTrans" cxnId="{54CAAF73-EEAA-4139-BC7D-4529EF8B1D86}">
      <dgm:prSet/>
      <dgm:spPr/>
      <dgm:t>
        <a:bodyPr/>
        <a:lstStyle/>
        <a:p>
          <a:endParaRPr lang="en-US"/>
        </a:p>
      </dgm:t>
    </dgm:pt>
    <dgm:pt modelId="{5B23C1A9-FBEC-4A1D-BDC9-6661A903EDE2}" type="sibTrans" cxnId="{54CAAF73-EEAA-4139-BC7D-4529EF8B1D86}">
      <dgm:prSet/>
      <dgm:spPr/>
      <dgm:t>
        <a:bodyPr/>
        <a:lstStyle/>
        <a:p>
          <a:endParaRPr lang="en-US"/>
        </a:p>
      </dgm:t>
    </dgm:pt>
    <dgm:pt modelId="{29DDF6AA-A869-4F92-9656-6EF843394D16}">
      <dgm:prSet custT="1"/>
      <dgm:spPr/>
      <dgm:t>
        <a:bodyPr/>
        <a:lstStyle/>
        <a:p>
          <a:r>
            <a:rPr lang="en-US" sz="2000" dirty="0" smtClean="0"/>
            <a:t>Amount the borrower receives: $290 </a:t>
          </a:r>
          <a:endParaRPr lang="en-US" sz="2000" dirty="0"/>
        </a:p>
      </dgm:t>
    </dgm:pt>
    <dgm:pt modelId="{1C8330E6-03A6-4636-BA64-E6A354C5BF7F}" type="parTrans" cxnId="{ACB2A3D9-A6BC-45F1-B4FF-E18CA126FEF4}">
      <dgm:prSet/>
      <dgm:spPr/>
      <dgm:t>
        <a:bodyPr/>
        <a:lstStyle/>
        <a:p>
          <a:endParaRPr lang="en-US"/>
        </a:p>
      </dgm:t>
    </dgm:pt>
    <dgm:pt modelId="{AC4872A0-F1D7-46CF-A0C2-237A312B62EC}" type="sibTrans" cxnId="{ACB2A3D9-A6BC-45F1-B4FF-E18CA126FEF4}">
      <dgm:prSet/>
      <dgm:spPr/>
      <dgm:t>
        <a:bodyPr/>
        <a:lstStyle/>
        <a:p>
          <a:endParaRPr lang="en-US"/>
        </a:p>
      </dgm:t>
    </dgm:pt>
    <dgm:pt modelId="{9E7647F1-E12A-454B-A053-140D4B3781C0}">
      <dgm:prSet custT="1"/>
      <dgm:spPr/>
      <dgm:t>
        <a:bodyPr/>
        <a:lstStyle/>
        <a:p>
          <a:r>
            <a:rPr lang="en-US" sz="2400" dirty="0" smtClean="0"/>
            <a:t>On the agreed upon date (usually payday)… </a:t>
          </a:r>
          <a:endParaRPr lang="en-US" sz="2400" dirty="0"/>
        </a:p>
      </dgm:t>
    </dgm:pt>
    <dgm:pt modelId="{BD78A1D3-E63B-43AD-A810-0215BA1BDEBE}" type="parTrans" cxnId="{6BC319AA-A85F-4498-8A77-20D24F3F4300}">
      <dgm:prSet/>
      <dgm:spPr/>
      <dgm:t>
        <a:bodyPr/>
        <a:lstStyle/>
        <a:p>
          <a:endParaRPr lang="en-US"/>
        </a:p>
      </dgm:t>
    </dgm:pt>
    <dgm:pt modelId="{080D31B6-8FC6-4FD8-8581-B12A935435B0}" type="sibTrans" cxnId="{6BC319AA-A85F-4498-8A77-20D24F3F4300}">
      <dgm:prSet/>
      <dgm:spPr/>
      <dgm:t>
        <a:bodyPr/>
        <a:lstStyle/>
        <a:p>
          <a:endParaRPr lang="en-US"/>
        </a:p>
      </dgm:t>
    </dgm:pt>
    <dgm:pt modelId="{31B4EAE4-66E0-4D1F-A8DA-128CCF496B7C}">
      <dgm:prSet custT="1"/>
      <dgm:spPr/>
      <dgm:t>
        <a:bodyPr/>
        <a:lstStyle/>
        <a:p>
          <a:r>
            <a:rPr lang="en-US" sz="1800" dirty="0" smtClean="0"/>
            <a:t>Lender seeks their fees</a:t>
          </a:r>
          <a:endParaRPr lang="en-US" sz="1800" dirty="0"/>
        </a:p>
      </dgm:t>
    </dgm:pt>
    <dgm:pt modelId="{FD6F1721-1F0F-41B4-B1ED-31E4272181CA}" type="parTrans" cxnId="{AC1D2A0F-6010-4F2F-B8AD-32F1D1C00671}">
      <dgm:prSet/>
      <dgm:spPr/>
      <dgm:t>
        <a:bodyPr/>
        <a:lstStyle/>
        <a:p>
          <a:endParaRPr lang="en-US"/>
        </a:p>
      </dgm:t>
    </dgm:pt>
    <dgm:pt modelId="{DCA6A4DF-36CC-45A7-8600-80873FB42503}" type="sibTrans" cxnId="{AC1D2A0F-6010-4F2F-B8AD-32F1D1C00671}">
      <dgm:prSet/>
      <dgm:spPr/>
      <dgm:t>
        <a:bodyPr/>
        <a:lstStyle/>
        <a:p>
          <a:endParaRPr lang="en-US"/>
        </a:p>
      </dgm:t>
    </dgm:pt>
    <dgm:pt modelId="{FAB72957-24F2-4164-88B5-04595045C290}">
      <dgm:prSet custT="1"/>
      <dgm:spPr/>
      <dgm:t>
        <a:bodyPr/>
        <a:lstStyle/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dirty="0" smtClean="0"/>
            <a:t>If the borrower does </a:t>
          </a:r>
          <a:r>
            <a:rPr lang="en-US" sz="2000" u="sng" dirty="0" smtClean="0"/>
            <a:t>not</a:t>
          </a:r>
          <a:r>
            <a:rPr lang="en-US" sz="2000" dirty="0" smtClean="0"/>
            <a:t> have money in their account…</a:t>
          </a:r>
          <a:endParaRPr lang="en-US" sz="2000" dirty="0"/>
        </a:p>
      </dgm:t>
    </dgm:pt>
    <dgm:pt modelId="{00806EAD-3CFA-4A71-BFDA-240D7128DFAC}" type="parTrans" cxnId="{F6280044-798D-435D-813A-EC08CBD9AD22}">
      <dgm:prSet/>
      <dgm:spPr/>
      <dgm:t>
        <a:bodyPr/>
        <a:lstStyle/>
        <a:p>
          <a:endParaRPr lang="en-US"/>
        </a:p>
      </dgm:t>
    </dgm:pt>
    <dgm:pt modelId="{BB17D51E-A88B-457C-8B25-E0CD8B885DA1}" type="sibTrans" cxnId="{F6280044-798D-435D-813A-EC08CBD9AD22}">
      <dgm:prSet/>
      <dgm:spPr/>
      <dgm:t>
        <a:bodyPr/>
        <a:lstStyle/>
        <a:p>
          <a:endParaRPr lang="en-US"/>
        </a:p>
      </dgm:t>
    </dgm:pt>
    <dgm:pt modelId="{BC23CBCE-4854-411E-A7AB-923E78658579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dirty="0" smtClean="0"/>
            <a:t>Accumulate fees and possible legal action</a:t>
          </a:r>
          <a:endParaRPr lang="en-US" sz="1600" dirty="0"/>
        </a:p>
      </dgm:t>
    </dgm:pt>
    <dgm:pt modelId="{FC541FB8-F569-4DC2-83FB-C611679F9D06}" type="parTrans" cxnId="{2B065C6E-3DC3-419D-9BD3-400D401BFDDA}">
      <dgm:prSet/>
      <dgm:spPr/>
      <dgm:t>
        <a:bodyPr/>
        <a:lstStyle/>
        <a:p>
          <a:endParaRPr lang="en-US"/>
        </a:p>
      </dgm:t>
    </dgm:pt>
    <dgm:pt modelId="{0C66044B-8D75-4763-BAB3-5C176971415A}" type="sibTrans" cxnId="{2B065C6E-3DC3-419D-9BD3-400D401BFDDA}">
      <dgm:prSet/>
      <dgm:spPr/>
      <dgm:t>
        <a:bodyPr/>
        <a:lstStyle/>
        <a:p>
          <a:endParaRPr lang="en-US"/>
        </a:p>
      </dgm:t>
    </dgm:pt>
    <dgm:pt modelId="{56CE69F3-9EB6-4CCF-8BD0-D9347077FF1D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600" dirty="0" smtClean="0"/>
            <a:t>Or, pay $60 fee again to keep the existing loan outstanding or take out a new loan</a:t>
          </a:r>
          <a:endParaRPr lang="en-US" sz="1600" dirty="0"/>
        </a:p>
      </dgm:t>
    </dgm:pt>
    <dgm:pt modelId="{4D51C01F-25FB-401A-B1A7-2EF2EFBB1D29}" type="parTrans" cxnId="{8AEA2B44-5D5B-42DC-A277-91737C29932A}">
      <dgm:prSet/>
      <dgm:spPr/>
      <dgm:t>
        <a:bodyPr/>
        <a:lstStyle/>
        <a:p>
          <a:endParaRPr lang="en-US"/>
        </a:p>
      </dgm:t>
    </dgm:pt>
    <dgm:pt modelId="{F6470428-1973-4067-9C59-721E421D1F39}" type="sibTrans" cxnId="{8AEA2B44-5D5B-42DC-A277-91737C29932A}">
      <dgm:prSet/>
      <dgm:spPr/>
      <dgm:t>
        <a:bodyPr/>
        <a:lstStyle/>
        <a:p>
          <a:endParaRPr lang="en-US"/>
        </a:p>
      </dgm:t>
    </dgm:pt>
    <dgm:pt modelId="{21954993-9D48-4E01-B3E3-9153AA320D94}">
      <dgm:prSet custT="1"/>
      <dgm:spPr/>
      <dgm:t>
        <a:bodyPr/>
        <a:lstStyle/>
        <a:p>
          <a:r>
            <a:rPr lang="en-US" sz="1800" dirty="0" smtClean="0"/>
            <a:t>By depositing the check or withdrawing the money</a:t>
          </a:r>
          <a:endParaRPr lang="en-US" sz="1800" dirty="0"/>
        </a:p>
      </dgm:t>
    </dgm:pt>
    <dgm:pt modelId="{26D0E682-AF62-4E6F-94B1-B37720D0ED4C}" type="parTrans" cxnId="{28B85ABC-E8E4-49D0-825D-3D484D26CC41}">
      <dgm:prSet/>
      <dgm:spPr/>
    </dgm:pt>
    <dgm:pt modelId="{A3A1841F-E433-4DAA-9421-5015257309CE}" type="sibTrans" cxnId="{28B85ABC-E8E4-49D0-825D-3D484D26CC41}">
      <dgm:prSet/>
      <dgm:spPr/>
    </dgm:pt>
    <dgm:pt modelId="{07C34F62-9EDA-4410-AB1C-03F377A20C29}" type="pres">
      <dgm:prSet presAssocID="{15F9BFD5-5CFA-44A6-8EE0-95994478494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9B015AE-13AF-4766-A372-0D87B2828062}" type="pres">
      <dgm:prSet presAssocID="{73B81899-86EA-4BA8-8616-77E52CD10D65}" presName="node" presStyleLbl="node1" presStyleIdx="0" presStyleCnt="3" custScaleX="78046" custScaleY="1752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C72A60-19DB-4EDC-8645-0187392208FF}" type="pres">
      <dgm:prSet presAssocID="{6C8CAFDD-4151-4B94-82A5-63CE8AAF1D9D}" presName="sibTrans" presStyleLbl="sibTrans1D1" presStyleIdx="0" presStyleCnt="2"/>
      <dgm:spPr/>
      <dgm:t>
        <a:bodyPr/>
        <a:lstStyle/>
        <a:p>
          <a:endParaRPr lang="en-US"/>
        </a:p>
      </dgm:t>
    </dgm:pt>
    <dgm:pt modelId="{44249C6A-7F3C-4733-9D69-58A88D9B0FBB}" type="pres">
      <dgm:prSet presAssocID="{6C8CAFDD-4151-4B94-82A5-63CE8AAF1D9D}" presName="connectorText" presStyleLbl="sibTrans1D1" presStyleIdx="0" presStyleCnt="2"/>
      <dgm:spPr/>
      <dgm:t>
        <a:bodyPr/>
        <a:lstStyle/>
        <a:p>
          <a:endParaRPr lang="en-US"/>
        </a:p>
      </dgm:t>
    </dgm:pt>
    <dgm:pt modelId="{305398AA-144C-41DA-A98A-00F851D0E4C5}" type="pres">
      <dgm:prSet presAssocID="{9E7647F1-E12A-454B-A053-140D4B3781C0}" presName="node" presStyleLbl="node1" presStyleIdx="1" presStyleCnt="3" custScaleX="78046" custScaleY="1752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739D53-CE05-4DFA-ADBF-7093EB7DAEE1}" type="pres">
      <dgm:prSet presAssocID="{080D31B6-8FC6-4FD8-8581-B12A935435B0}" presName="sibTrans" presStyleLbl="sibTrans1D1" presStyleIdx="1" presStyleCnt="2"/>
      <dgm:spPr/>
      <dgm:t>
        <a:bodyPr/>
        <a:lstStyle/>
        <a:p>
          <a:endParaRPr lang="en-US"/>
        </a:p>
      </dgm:t>
    </dgm:pt>
    <dgm:pt modelId="{1A4B6BC4-98CA-485E-831A-89F6C097719B}" type="pres">
      <dgm:prSet presAssocID="{080D31B6-8FC6-4FD8-8581-B12A935435B0}" presName="connectorText" presStyleLbl="sibTrans1D1" presStyleIdx="1" presStyleCnt="2"/>
      <dgm:spPr/>
      <dgm:t>
        <a:bodyPr/>
        <a:lstStyle/>
        <a:p>
          <a:endParaRPr lang="en-US"/>
        </a:p>
      </dgm:t>
    </dgm:pt>
    <dgm:pt modelId="{1D5E41A2-55A2-4CED-B899-A60058A193E9}" type="pres">
      <dgm:prSet presAssocID="{FAB72957-24F2-4164-88B5-04595045C290}" presName="node" presStyleLbl="node1" presStyleIdx="2" presStyleCnt="3" custScaleX="78046" custScaleY="1752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BC319AA-A85F-4498-8A77-20D24F3F4300}" srcId="{15F9BFD5-5CFA-44A6-8EE0-95994478494B}" destId="{9E7647F1-E12A-454B-A053-140D4B3781C0}" srcOrd="1" destOrd="0" parTransId="{BD78A1D3-E63B-43AD-A810-0215BA1BDEBE}" sibTransId="{080D31B6-8FC6-4FD8-8581-B12A935435B0}"/>
    <dgm:cxn modelId="{ACB2A3D9-A6BC-45F1-B4FF-E18CA126FEF4}" srcId="{73B81899-86EA-4BA8-8616-77E52CD10D65}" destId="{29DDF6AA-A869-4F92-9656-6EF843394D16}" srcOrd="2" destOrd="0" parTransId="{1C8330E6-03A6-4636-BA64-E6A354C5BF7F}" sibTransId="{AC4872A0-F1D7-46CF-A0C2-237A312B62EC}"/>
    <dgm:cxn modelId="{AC1D2A0F-6010-4F2F-B8AD-32F1D1C00671}" srcId="{9E7647F1-E12A-454B-A053-140D4B3781C0}" destId="{31B4EAE4-66E0-4D1F-A8DA-128CCF496B7C}" srcOrd="0" destOrd="0" parTransId="{FD6F1721-1F0F-41B4-B1ED-31E4272181CA}" sibTransId="{DCA6A4DF-36CC-45A7-8600-80873FB42503}"/>
    <dgm:cxn modelId="{14A16397-EB4B-4D19-BFE6-E79453CA80BD}" srcId="{15F9BFD5-5CFA-44A6-8EE0-95994478494B}" destId="{73B81899-86EA-4BA8-8616-77E52CD10D65}" srcOrd="0" destOrd="0" parTransId="{92D9C76A-568F-4195-A159-C600B903F93E}" sibTransId="{6C8CAFDD-4151-4B94-82A5-63CE8AAF1D9D}"/>
    <dgm:cxn modelId="{B0BC4D01-A5C1-4C66-BC06-DA478F5ADEE4}" type="presOf" srcId="{868AF45D-0774-4862-9E0A-68C6B5708CC3}" destId="{F9B015AE-13AF-4766-A372-0D87B2828062}" srcOrd="0" destOrd="1" presId="urn:microsoft.com/office/officeart/2005/8/layout/bProcess3"/>
    <dgm:cxn modelId="{38ED31D1-2335-4079-8631-F73EA0CDA0D0}" type="presOf" srcId="{080D31B6-8FC6-4FD8-8581-B12A935435B0}" destId="{4B739D53-CE05-4DFA-ADBF-7093EB7DAEE1}" srcOrd="0" destOrd="0" presId="urn:microsoft.com/office/officeart/2005/8/layout/bProcess3"/>
    <dgm:cxn modelId="{C4DC3FB3-D291-4BF8-A5EA-1BA2CB29742D}" type="presOf" srcId="{9E7647F1-E12A-454B-A053-140D4B3781C0}" destId="{305398AA-144C-41DA-A98A-00F851D0E4C5}" srcOrd="0" destOrd="0" presId="urn:microsoft.com/office/officeart/2005/8/layout/bProcess3"/>
    <dgm:cxn modelId="{4F42C7B3-4269-4DE0-BA6A-6B3EF223E418}" type="presOf" srcId="{B7FE7891-900F-4153-8019-33E61C0B8B32}" destId="{F9B015AE-13AF-4766-A372-0D87B2828062}" srcOrd="0" destOrd="2" presId="urn:microsoft.com/office/officeart/2005/8/layout/bProcess3"/>
    <dgm:cxn modelId="{91537457-5755-486B-B0FD-C999E52C50A8}" type="presOf" srcId="{BC23CBCE-4854-411E-A7AB-923E78658579}" destId="{1D5E41A2-55A2-4CED-B899-A60058A193E9}" srcOrd="0" destOrd="1" presId="urn:microsoft.com/office/officeart/2005/8/layout/bProcess3"/>
    <dgm:cxn modelId="{26E83F7B-1C53-4F7E-9AB9-7442E749B481}" type="presOf" srcId="{29DDF6AA-A869-4F92-9656-6EF843394D16}" destId="{F9B015AE-13AF-4766-A372-0D87B2828062}" srcOrd="0" destOrd="3" presId="urn:microsoft.com/office/officeart/2005/8/layout/bProcess3"/>
    <dgm:cxn modelId="{ECF1A26B-1DA5-4931-9541-6C74F628D908}" type="presOf" srcId="{21954993-9D48-4E01-B3E3-9153AA320D94}" destId="{305398AA-144C-41DA-A98A-00F851D0E4C5}" srcOrd="0" destOrd="2" presId="urn:microsoft.com/office/officeart/2005/8/layout/bProcess3"/>
    <dgm:cxn modelId="{F6280044-798D-435D-813A-EC08CBD9AD22}" srcId="{15F9BFD5-5CFA-44A6-8EE0-95994478494B}" destId="{FAB72957-24F2-4164-88B5-04595045C290}" srcOrd="2" destOrd="0" parTransId="{00806EAD-3CFA-4A71-BFDA-240D7128DFAC}" sibTransId="{BB17D51E-A88B-457C-8B25-E0CD8B885DA1}"/>
    <dgm:cxn modelId="{522F2CEC-4DAB-48A8-B021-82912A71BC17}" type="presOf" srcId="{FAB72957-24F2-4164-88B5-04595045C290}" destId="{1D5E41A2-55A2-4CED-B899-A60058A193E9}" srcOrd="0" destOrd="0" presId="urn:microsoft.com/office/officeart/2005/8/layout/bProcess3"/>
    <dgm:cxn modelId="{8AEA2B44-5D5B-42DC-A277-91737C29932A}" srcId="{FAB72957-24F2-4164-88B5-04595045C290}" destId="{56CE69F3-9EB6-4CCF-8BD0-D9347077FF1D}" srcOrd="1" destOrd="0" parTransId="{4D51C01F-25FB-401A-B1A7-2EF2EFBB1D29}" sibTransId="{F6470428-1973-4067-9C59-721E421D1F39}"/>
    <dgm:cxn modelId="{1D2D8458-60C6-4A7F-B147-E3338EC9B498}" type="presOf" srcId="{080D31B6-8FC6-4FD8-8581-B12A935435B0}" destId="{1A4B6BC4-98CA-485E-831A-89F6C097719B}" srcOrd="1" destOrd="0" presId="urn:microsoft.com/office/officeart/2005/8/layout/bProcess3"/>
    <dgm:cxn modelId="{54CAAF73-EEAA-4139-BC7D-4529EF8B1D86}" srcId="{73B81899-86EA-4BA8-8616-77E52CD10D65}" destId="{B7FE7891-900F-4153-8019-33E61C0B8B32}" srcOrd="1" destOrd="0" parTransId="{9B366DAF-CA1B-47F3-8E28-D22E8B535A2E}" sibTransId="{5B23C1A9-FBEC-4A1D-BDC9-6661A903EDE2}"/>
    <dgm:cxn modelId="{CDB4193B-3049-4A59-BD94-E68A6F074CCD}" type="presOf" srcId="{15F9BFD5-5CFA-44A6-8EE0-95994478494B}" destId="{07C34F62-9EDA-4410-AB1C-03F377A20C29}" srcOrd="0" destOrd="0" presId="urn:microsoft.com/office/officeart/2005/8/layout/bProcess3"/>
    <dgm:cxn modelId="{AD8CEAD1-22F9-4B95-8CDA-CFFC1A5F530B}" type="presOf" srcId="{31B4EAE4-66E0-4D1F-A8DA-128CCF496B7C}" destId="{305398AA-144C-41DA-A98A-00F851D0E4C5}" srcOrd="0" destOrd="1" presId="urn:microsoft.com/office/officeart/2005/8/layout/bProcess3"/>
    <dgm:cxn modelId="{A114A59B-C762-4D90-8E60-78EC367FC67E}" type="presOf" srcId="{6C8CAFDD-4151-4B94-82A5-63CE8AAF1D9D}" destId="{FAC72A60-19DB-4EDC-8645-0187392208FF}" srcOrd="0" destOrd="0" presId="urn:microsoft.com/office/officeart/2005/8/layout/bProcess3"/>
    <dgm:cxn modelId="{2B065C6E-3DC3-419D-9BD3-400D401BFDDA}" srcId="{FAB72957-24F2-4164-88B5-04595045C290}" destId="{BC23CBCE-4854-411E-A7AB-923E78658579}" srcOrd="0" destOrd="0" parTransId="{FC541FB8-F569-4DC2-83FB-C611679F9D06}" sibTransId="{0C66044B-8D75-4763-BAB3-5C176971415A}"/>
    <dgm:cxn modelId="{28B85ABC-E8E4-49D0-825D-3D484D26CC41}" srcId="{9E7647F1-E12A-454B-A053-140D4B3781C0}" destId="{21954993-9D48-4E01-B3E3-9153AA320D94}" srcOrd="1" destOrd="0" parTransId="{26D0E682-AF62-4E6F-94B1-B37720D0ED4C}" sibTransId="{A3A1841F-E433-4DAA-9421-5015257309CE}"/>
    <dgm:cxn modelId="{373697B2-9322-45EE-8B37-9C288CCAE042}" type="presOf" srcId="{56CE69F3-9EB6-4CCF-8BD0-D9347077FF1D}" destId="{1D5E41A2-55A2-4CED-B899-A60058A193E9}" srcOrd="0" destOrd="2" presId="urn:microsoft.com/office/officeart/2005/8/layout/bProcess3"/>
    <dgm:cxn modelId="{46C4A511-11A8-4A21-91A1-0D817392BCB2}" type="presOf" srcId="{6C8CAFDD-4151-4B94-82A5-63CE8AAF1D9D}" destId="{44249C6A-7F3C-4733-9D69-58A88D9B0FBB}" srcOrd="1" destOrd="0" presId="urn:microsoft.com/office/officeart/2005/8/layout/bProcess3"/>
    <dgm:cxn modelId="{1327ADA7-1E08-4AED-B0F7-474B26518A53}" srcId="{73B81899-86EA-4BA8-8616-77E52CD10D65}" destId="{868AF45D-0774-4862-9E0A-68C6B5708CC3}" srcOrd="0" destOrd="0" parTransId="{39B13184-776D-47E3-BDB9-0240738AD966}" sibTransId="{543A2484-D715-46FD-A166-504576EAEF6A}"/>
    <dgm:cxn modelId="{DB943FD1-E233-4C4C-94D7-DC58C29DC077}" type="presOf" srcId="{73B81899-86EA-4BA8-8616-77E52CD10D65}" destId="{F9B015AE-13AF-4766-A372-0D87B2828062}" srcOrd="0" destOrd="0" presId="urn:microsoft.com/office/officeart/2005/8/layout/bProcess3"/>
    <dgm:cxn modelId="{8EAD2FD3-46D2-4033-A42F-E83BC14D35E7}" type="presParOf" srcId="{07C34F62-9EDA-4410-AB1C-03F377A20C29}" destId="{F9B015AE-13AF-4766-A372-0D87B2828062}" srcOrd="0" destOrd="0" presId="urn:microsoft.com/office/officeart/2005/8/layout/bProcess3"/>
    <dgm:cxn modelId="{20F0A6FA-9675-446E-8E49-29890E892C90}" type="presParOf" srcId="{07C34F62-9EDA-4410-AB1C-03F377A20C29}" destId="{FAC72A60-19DB-4EDC-8645-0187392208FF}" srcOrd="1" destOrd="0" presId="urn:microsoft.com/office/officeart/2005/8/layout/bProcess3"/>
    <dgm:cxn modelId="{B709C044-1E08-40DC-BEC4-863ACD3135E8}" type="presParOf" srcId="{FAC72A60-19DB-4EDC-8645-0187392208FF}" destId="{44249C6A-7F3C-4733-9D69-58A88D9B0FBB}" srcOrd="0" destOrd="0" presId="urn:microsoft.com/office/officeart/2005/8/layout/bProcess3"/>
    <dgm:cxn modelId="{019A9B1C-ECE1-4134-A8D4-959C2698E092}" type="presParOf" srcId="{07C34F62-9EDA-4410-AB1C-03F377A20C29}" destId="{305398AA-144C-41DA-A98A-00F851D0E4C5}" srcOrd="2" destOrd="0" presId="urn:microsoft.com/office/officeart/2005/8/layout/bProcess3"/>
    <dgm:cxn modelId="{F68F682B-CFB0-4F35-8B4D-21DED0D3E635}" type="presParOf" srcId="{07C34F62-9EDA-4410-AB1C-03F377A20C29}" destId="{4B739D53-CE05-4DFA-ADBF-7093EB7DAEE1}" srcOrd="3" destOrd="0" presId="urn:microsoft.com/office/officeart/2005/8/layout/bProcess3"/>
    <dgm:cxn modelId="{34E35749-9591-451F-967A-03E97C1CDA6F}" type="presParOf" srcId="{4B739D53-CE05-4DFA-ADBF-7093EB7DAEE1}" destId="{1A4B6BC4-98CA-485E-831A-89F6C097719B}" srcOrd="0" destOrd="0" presId="urn:microsoft.com/office/officeart/2005/8/layout/bProcess3"/>
    <dgm:cxn modelId="{F5E1813B-DE59-4082-8A76-58479ABD4289}" type="presParOf" srcId="{07C34F62-9EDA-4410-AB1C-03F377A20C29}" destId="{1D5E41A2-55A2-4CED-B899-A60058A193E9}" srcOrd="4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15F9BFD5-5CFA-44A6-8EE0-95994478494B}" type="doc">
      <dgm:prSet loTypeId="urn:microsoft.com/office/officeart/2011/layout/Circle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595940-9FAB-4FE7-A846-B2DC83302A47}">
      <dgm:prSet phldrT="[Text]"/>
      <dgm:spPr/>
      <dgm:t>
        <a:bodyPr/>
        <a:lstStyle/>
        <a:p>
          <a:r>
            <a:rPr lang="en-US" dirty="0" smtClean="0"/>
            <a:t>Purchase a 50” LCD TV valued at $1,890</a:t>
          </a:r>
          <a:endParaRPr lang="en-US" dirty="0"/>
        </a:p>
      </dgm:t>
    </dgm:pt>
    <dgm:pt modelId="{521A95F1-EA14-409D-B8F2-774E767BE8EC}" type="parTrans" cxnId="{DE17EF8F-41C8-4473-8BB6-927C2FC94219}">
      <dgm:prSet/>
      <dgm:spPr/>
      <dgm:t>
        <a:bodyPr/>
        <a:lstStyle/>
        <a:p>
          <a:endParaRPr lang="en-US"/>
        </a:p>
      </dgm:t>
    </dgm:pt>
    <dgm:pt modelId="{675086E7-3216-4E60-BB76-FC2F50774FD9}" type="sibTrans" cxnId="{DE17EF8F-41C8-4473-8BB6-927C2FC94219}">
      <dgm:prSet/>
      <dgm:spPr/>
      <dgm:t>
        <a:bodyPr/>
        <a:lstStyle/>
        <a:p>
          <a:endParaRPr lang="en-US"/>
        </a:p>
      </dgm:t>
    </dgm:pt>
    <dgm:pt modelId="{58E47ABC-809A-4B39-A54B-304962AD943F}">
      <dgm:prSet/>
      <dgm:spPr/>
      <dgm:t>
        <a:bodyPr/>
        <a:lstStyle/>
        <a:p>
          <a:endParaRPr lang="en-US" dirty="0"/>
        </a:p>
      </dgm:t>
    </dgm:pt>
    <dgm:pt modelId="{1821AC58-FE71-4DD0-8110-1184E95F5A9B}" type="parTrans" cxnId="{6D6BAB3C-2941-4760-B975-FB7080725D48}">
      <dgm:prSet/>
      <dgm:spPr/>
      <dgm:t>
        <a:bodyPr/>
        <a:lstStyle/>
        <a:p>
          <a:endParaRPr lang="en-US"/>
        </a:p>
      </dgm:t>
    </dgm:pt>
    <dgm:pt modelId="{E16337F0-691D-4E52-96E4-107B2C8983E6}" type="sibTrans" cxnId="{6D6BAB3C-2941-4760-B975-FB7080725D48}">
      <dgm:prSet/>
      <dgm:spPr/>
      <dgm:t>
        <a:bodyPr/>
        <a:lstStyle/>
        <a:p>
          <a:endParaRPr lang="en-US"/>
        </a:p>
      </dgm:t>
    </dgm:pt>
    <dgm:pt modelId="{E49F19EB-6B80-41BD-95EE-4B3CFBF854FE}">
      <dgm:prSet/>
      <dgm:spPr/>
      <dgm:t>
        <a:bodyPr/>
        <a:lstStyle/>
        <a:p>
          <a:r>
            <a:rPr lang="en-US" dirty="0" smtClean="0"/>
            <a:t>Pay$39.99 per week for 104 weeks</a:t>
          </a:r>
          <a:endParaRPr lang="en-US" dirty="0"/>
        </a:p>
      </dgm:t>
    </dgm:pt>
    <dgm:pt modelId="{DC678399-B72A-4A59-A774-18A67116AEFF}" type="parTrans" cxnId="{A94DFE6C-5265-4F6A-A8A6-0A6899C48195}">
      <dgm:prSet/>
      <dgm:spPr/>
      <dgm:t>
        <a:bodyPr/>
        <a:lstStyle/>
        <a:p>
          <a:endParaRPr lang="en-US"/>
        </a:p>
      </dgm:t>
    </dgm:pt>
    <dgm:pt modelId="{727CE643-12B6-47FA-ADF5-5620D5CBDC47}" type="sibTrans" cxnId="{A94DFE6C-5265-4F6A-A8A6-0A6899C48195}">
      <dgm:prSet/>
      <dgm:spPr/>
      <dgm:t>
        <a:bodyPr/>
        <a:lstStyle/>
        <a:p>
          <a:endParaRPr lang="en-US"/>
        </a:p>
      </dgm:t>
    </dgm:pt>
    <dgm:pt modelId="{ACDA821D-4115-4099-B488-1A0B126A79EB}">
      <dgm:prSet/>
      <dgm:spPr/>
      <dgm:t>
        <a:bodyPr/>
        <a:lstStyle/>
        <a:p>
          <a:r>
            <a:rPr lang="en-US" dirty="0" smtClean="0"/>
            <a:t>Total paid:</a:t>
          </a:r>
        </a:p>
        <a:p>
          <a:r>
            <a:rPr lang="en-US" dirty="0" smtClean="0"/>
            <a:t>$4,158.96</a:t>
          </a:r>
          <a:endParaRPr lang="en-US" dirty="0"/>
        </a:p>
      </dgm:t>
    </dgm:pt>
    <dgm:pt modelId="{11130A1D-D08E-4449-9909-419F09810832}" type="parTrans" cxnId="{835072F8-1877-4C21-BE04-463527693E16}">
      <dgm:prSet/>
      <dgm:spPr/>
      <dgm:t>
        <a:bodyPr/>
        <a:lstStyle/>
        <a:p>
          <a:endParaRPr lang="en-US"/>
        </a:p>
      </dgm:t>
    </dgm:pt>
    <dgm:pt modelId="{CAEE1932-2C99-4CBE-875C-AA566B7ACDB0}" type="sibTrans" cxnId="{835072F8-1877-4C21-BE04-463527693E16}">
      <dgm:prSet/>
      <dgm:spPr/>
      <dgm:t>
        <a:bodyPr/>
        <a:lstStyle/>
        <a:p>
          <a:endParaRPr lang="en-US"/>
        </a:p>
      </dgm:t>
    </dgm:pt>
    <dgm:pt modelId="{39C0D219-B8E5-4AFB-A165-2D15E94D53CD}">
      <dgm:prSet/>
      <dgm:spPr/>
      <dgm:t>
        <a:bodyPr/>
        <a:lstStyle/>
        <a:p>
          <a:r>
            <a:rPr lang="en-US" dirty="0" smtClean="0"/>
            <a:t>Interest rate paid: 92%</a:t>
          </a:r>
          <a:endParaRPr lang="en-US" dirty="0"/>
        </a:p>
      </dgm:t>
    </dgm:pt>
    <dgm:pt modelId="{DA0568A4-764E-4BA8-92A1-CCA5C5232C50}" type="parTrans" cxnId="{C822E263-F3F9-4150-AA72-1E0654AA6E47}">
      <dgm:prSet/>
      <dgm:spPr/>
      <dgm:t>
        <a:bodyPr/>
        <a:lstStyle/>
        <a:p>
          <a:endParaRPr lang="en-US"/>
        </a:p>
      </dgm:t>
    </dgm:pt>
    <dgm:pt modelId="{3CB977FA-6AF6-4B6E-8E9B-1AC2BA55B3EC}" type="sibTrans" cxnId="{C822E263-F3F9-4150-AA72-1E0654AA6E47}">
      <dgm:prSet/>
      <dgm:spPr/>
      <dgm:t>
        <a:bodyPr/>
        <a:lstStyle/>
        <a:p>
          <a:endParaRPr lang="en-US"/>
        </a:p>
      </dgm:t>
    </dgm:pt>
    <dgm:pt modelId="{09F0AB9B-C2B5-4C49-B5CD-4C229044255E}" type="pres">
      <dgm:prSet presAssocID="{15F9BFD5-5CFA-44A6-8EE0-95994478494B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F2447207-7C4A-4EE0-A6B5-2A2C34D6126F}" type="pres">
      <dgm:prSet presAssocID="{39C0D219-B8E5-4AFB-A165-2D15E94D53CD}" presName="Accent4" presStyleCnt="0"/>
      <dgm:spPr/>
    </dgm:pt>
    <dgm:pt modelId="{249F77E9-EBA2-4639-A42C-43861BA99E64}" type="pres">
      <dgm:prSet presAssocID="{39C0D219-B8E5-4AFB-A165-2D15E94D53CD}" presName="Accent" presStyleLbl="node1" presStyleIdx="0" presStyleCnt="4"/>
      <dgm:spPr/>
    </dgm:pt>
    <dgm:pt modelId="{8CD8E71F-DC7A-488E-A733-825D35656783}" type="pres">
      <dgm:prSet presAssocID="{39C0D219-B8E5-4AFB-A165-2D15E94D53CD}" presName="ParentBackground4" presStyleCnt="0"/>
      <dgm:spPr/>
    </dgm:pt>
    <dgm:pt modelId="{45BA3CCB-CE3C-470F-A36C-550BCCB71931}" type="pres">
      <dgm:prSet presAssocID="{39C0D219-B8E5-4AFB-A165-2D15E94D53CD}" presName="ParentBackground" presStyleLbl="fgAcc1" presStyleIdx="0" presStyleCnt="4"/>
      <dgm:spPr/>
      <dgm:t>
        <a:bodyPr/>
        <a:lstStyle/>
        <a:p>
          <a:endParaRPr lang="en-US"/>
        </a:p>
      </dgm:t>
    </dgm:pt>
    <dgm:pt modelId="{DD13344B-8652-414D-B9B3-F454A8825B53}" type="pres">
      <dgm:prSet presAssocID="{39C0D219-B8E5-4AFB-A165-2D15E94D53CD}" presName="Parent4" presStyleLbl="revTx" presStyleIdx="0" presStyleCnt="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2C414B-FD6A-4105-9499-A998241FDC88}" type="pres">
      <dgm:prSet presAssocID="{ACDA821D-4115-4099-B488-1A0B126A79EB}" presName="Accent3" presStyleCnt="0"/>
      <dgm:spPr/>
    </dgm:pt>
    <dgm:pt modelId="{6773E9D5-0AAB-4FEC-8EBD-A97A7F9C44FF}" type="pres">
      <dgm:prSet presAssocID="{ACDA821D-4115-4099-B488-1A0B126A79EB}" presName="Accent" presStyleLbl="node1" presStyleIdx="1" presStyleCnt="4"/>
      <dgm:spPr/>
    </dgm:pt>
    <dgm:pt modelId="{8DE51DBB-AD9D-47D7-881A-93D6BD9DF98B}" type="pres">
      <dgm:prSet presAssocID="{ACDA821D-4115-4099-B488-1A0B126A79EB}" presName="ParentBackground3" presStyleCnt="0"/>
      <dgm:spPr/>
    </dgm:pt>
    <dgm:pt modelId="{285D9CB7-33CA-4584-8361-A25A7641DE88}" type="pres">
      <dgm:prSet presAssocID="{ACDA821D-4115-4099-B488-1A0B126A79EB}" presName="ParentBackground" presStyleLbl="fgAcc1" presStyleIdx="1" presStyleCnt="4"/>
      <dgm:spPr/>
      <dgm:t>
        <a:bodyPr/>
        <a:lstStyle/>
        <a:p>
          <a:endParaRPr lang="en-US"/>
        </a:p>
      </dgm:t>
    </dgm:pt>
    <dgm:pt modelId="{6359DDA2-54E1-4352-A4D3-8E0A746D65CD}" type="pres">
      <dgm:prSet presAssocID="{ACDA821D-4115-4099-B488-1A0B126A79EB}" presName="Parent3" presStyleLbl="revTx" presStyleIdx="0" presStyleCnt="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388349-7F61-4FFC-B40C-DE782001EC01}" type="pres">
      <dgm:prSet presAssocID="{E49F19EB-6B80-41BD-95EE-4B3CFBF854FE}" presName="Accent2" presStyleCnt="0"/>
      <dgm:spPr/>
    </dgm:pt>
    <dgm:pt modelId="{0442C34E-DC47-473C-9BC4-37313788084E}" type="pres">
      <dgm:prSet presAssocID="{E49F19EB-6B80-41BD-95EE-4B3CFBF854FE}" presName="Accent" presStyleLbl="node1" presStyleIdx="2" presStyleCnt="4"/>
      <dgm:spPr/>
    </dgm:pt>
    <dgm:pt modelId="{6A584415-8508-43D3-930E-D45F8983D0D4}" type="pres">
      <dgm:prSet presAssocID="{E49F19EB-6B80-41BD-95EE-4B3CFBF854FE}" presName="ParentBackground2" presStyleCnt="0"/>
      <dgm:spPr/>
    </dgm:pt>
    <dgm:pt modelId="{51CCE89F-9A05-469B-81C5-69E3A40C04C8}" type="pres">
      <dgm:prSet presAssocID="{E49F19EB-6B80-41BD-95EE-4B3CFBF854FE}" presName="ParentBackground" presStyleLbl="fgAcc1" presStyleIdx="2" presStyleCnt="4"/>
      <dgm:spPr/>
      <dgm:t>
        <a:bodyPr/>
        <a:lstStyle/>
        <a:p>
          <a:endParaRPr lang="en-US"/>
        </a:p>
      </dgm:t>
    </dgm:pt>
    <dgm:pt modelId="{C6E38126-CB06-4ED2-9DE4-0873CABF954D}" type="pres">
      <dgm:prSet presAssocID="{E49F19EB-6B80-41BD-95EE-4B3CFBF854FE}" presName="Parent2" presStyleLbl="revTx" presStyleIdx="0" presStyleCnt="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865659-CB7B-48E1-A774-E0C0B6CD2FC3}" type="pres">
      <dgm:prSet presAssocID="{FB595940-9FAB-4FE7-A846-B2DC83302A47}" presName="Accent1" presStyleCnt="0"/>
      <dgm:spPr/>
    </dgm:pt>
    <dgm:pt modelId="{83727744-0B6B-459C-95E5-8C6C799BA06E}" type="pres">
      <dgm:prSet presAssocID="{FB595940-9FAB-4FE7-A846-B2DC83302A47}" presName="Accent" presStyleLbl="node1" presStyleIdx="3" presStyleCnt="4"/>
      <dgm:spPr/>
    </dgm:pt>
    <dgm:pt modelId="{D0F06FFC-8B14-4020-B2F2-B048D32E6A7D}" type="pres">
      <dgm:prSet presAssocID="{FB595940-9FAB-4FE7-A846-B2DC83302A47}" presName="ParentBackground1" presStyleCnt="0"/>
      <dgm:spPr/>
    </dgm:pt>
    <dgm:pt modelId="{D3E3FF4A-09B7-46A9-A32D-9DE7B5625AD5}" type="pres">
      <dgm:prSet presAssocID="{FB595940-9FAB-4FE7-A846-B2DC83302A47}" presName="ParentBackground" presStyleLbl="fgAcc1" presStyleIdx="3" presStyleCnt="4"/>
      <dgm:spPr/>
      <dgm:t>
        <a:bodyPr/>
        <a:lstStyle/>
        <a:p>
          <a:endParaRPr lang="en-US"/>
        </a:p>
      </dgm:t>
    </dgm:pt>
    <dgm:pt modelId="{EC9A8FA9-7140-410C-BC28-12117E801AF5}" type="pres">
      <dgm:prSet presAssocID="{FB595940-9FAB-4FE7-A846-B2DC83302A47}" presName="Child1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FB8C43-3020-4748-A70A-099113A282FB}" type="pres">
      <dgm:prSet presAssocID="{FB595940-9FAB-4FE7-A846-B2DC83302A47}" presName="Parent1" presStyleLbl="revTx" presStyleIdx="0" presStyleCnt="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B068CCB-C604-4642-87E5-6B65579CE7E1}" type="presOf" srcId="{FB595940-9FAB-4FE7-A846-B2DC83302A47}" destId="{D3E3FF4A-09B7-46A9-A32D-9DE7B5625AD5}" srcOrd="0" destOrd="0" presId="urn:microsoft.com/office/officeart/2011/layout/CircleProcess"/>
    <dgm:cxn modelId="{DE17EF8F-41C8-4473-8BB6-927C2FC94219}" srcId="{15F9BFD5-5CFA-44A6-8EE0-95994478494B}" destId="{FB595940-9FAB-4FE7-A846-B2DC83302A47}" srcOrd="0" destOrd="0" parTransId="{521A95F1-EA14-409D-B8F2-774E767BE8EC}" sibTransId="{675086E7-3216-4E60-BB76-FC2F50774FD9}"/>
    <dgm:cxn modelId="{6D6BAB3C-2941-4760-B975-FB7080725D48}" srcId="{FB595940-9FAB-4FE7-A846-B2DC83302A47}" destId="{58E47ABC-809A-4B39-A54B-304962AD943F}" srcOrd="0" destOrd="0" parTransId="{1821AC58-FE71-4DD0-8110-1184E95F5A9B}" sibTransId="{E16337F0-691D-4E52-96E4-107B2C8983E6}"/>
    <dgm:cxn modelId="{BF60C783-F51A-45C9-9032-0A673FE2A194}" type="presOf" srcId="{15F9BFD5-5CFA-44A6-8EE0-95994478494B}" destId="{09F0AB9B-C2B5-4C49-B5CD-4C229044255E}" srcOrd="0" destOrd="0" presId="urn:microsoft.com/office/officeart/2011/layout/CircleProcess"/>
    <dgm:cxn modelId="{BF2DFEBE-B82B-4957-9F98-3123EC24B4A0}" type="presOf" srcId="{E49F19EB-6B80-41BD-95EE-4B3CFBF854FE}" destId="{51CCE89F-9A05-469B-81C5-69E3A40C04C8}" srcOrd="0" destOrd="0" presId="urn:microsoft.com/office/officeart/2011/layout/CircleProcess"/>
    <dgm:cxn modelId="{2381842A-BC27-4A36-BB94-6653FE6D1A69}" type="presOf" srcId="{ACDA821D-4115-4099-B488-1A0B126A79EB}" destId="{6359DDA2-54E1-4352-A4D3-8E0A746D65CD}" srcOrd="1" destOrd="0" presId="urn:microsoft.com/office/officeart/2011/layout/CircleProcess"/>
    <dgm:cxn modelId="{A94DFE6C-5265-4F6A-A8A6-0A6899C48195}" srcId="{15F9BFD5-5CFA-44A6-8EE0-95994478494B}" destId="{E49F19EB-6B80-41BD-95EE-4B3CFBF854FE}" srcOrd="1" destOrd="0" parTransId="{DC678399-B72A-4A59-A774-18A67116AEFF}" sibTransId="{727CE643-12B6-47FA-ADF5-5620D5CBDC47}"/>
    <dgm:cxn modelId="{FD5614EA-6DAD-48F2-AECF-B9AEECA59D3C}" type="presOf" srcId="{39C0D219-B8E5-4AFB-A165-2D15E94D53CD}" destId="{45BA3CCB-CE3C-470F-A36C-550BCCB71931}" srcOrd="0" destOrd="0" presId="urn:microsoft.com/office/officeart/2011/layout/CircleProcess"/>
    <dgm:cxn modelId="{835072F8-1877-4C21-BE04-463527693E16}" srcId="{15F9BFD5-5CFA-44A6-8EE0-95994478494B}" destId="{ACDA821D-4115-4099-B488-1A0B126A79EB}" srcOrd="2" destOrd="0" parTransId="{11130A1D-D08E-4449-9909-419F09810832}" sibTransId="{CAEE1932-2C99-4CBE-875C-AA566B7ACDB0}"/>
    <dgm:cxn modelId="{6C13D476-D355-4E26-ABAA-234C733AF9BC}" type="presOf" srcId="{58E47ABC-809A-4B39-A54B-304962AD943F}" destId="{EC9A8FA9-7140-410C-BC28-12117E801AF5}" srcOrd="0" destOrd="0" presId="urn:microsoft.com/office/officeart/2011/layout/CircleProcess"/>
    <dgm:cxn modelId="{58CA1F73-AE14-4283-9E60-96FFD3933C30}" type="presOf" srcId="{E49F19EB-6B80-41BD-95EE-4B3CFBF854FE}" destId="{C6E38126-CB06-4ED2-9DE4-0873CABF954D}" srcOrd="1" destOrd="0" presId="urn:microsoft.com/office/officeart/2011/layout/CircleProcess"/>
    <dgm:cxn modelId="{3349CAA3-BBDC-4A04-AC95-3AE81ACBCA58}" type="presOf" srcId="{ACDA821D-4115-4099-B488-1A0B126A79EB}" destId="{285D9CB7-33CA-4584-8361-A25A7641DE88}" srcOrd="0" destOrd="0" presId="urn:microsoft.com/office/officeart/2011/layout/CircleProcess"/>
    <dgm:cxn modelId="{F14A0A06-FB43-44D3-A2E0-69F87B6FD4EE}" type="presOf" srcId="{39C0D219-B8E5-4AFB-A165-2D15E94D53CD}" destId="{DD13344B-8652-414D-B9B3-F454A8825B53}" srcOrd="1" destOrd="0" presId="urn:microsoft.com/office/officeart/2011/layout/CircleProcess"/>
    <dgm:cxn modelId="{C822E263-F3F9-4150-AA72-1E0654AA6E47}" srcId="{15F9BFD5-5CFA-44A6-8EE0-95994478494B}" destId="{39C0D219-B8E5-4AFB-A165-2D15E94D53CD}" srcOrd="3" destOrd="0" parTransId="{DA0568A4-764E-4BA8-92A1-CCA5C5232C50}" sibTransId="{3CB977FA-6AF6-4B6E-8E9B-1AC2BA55B3EC}"/>
    <dgm:cxn modelId="{8D01F187-6E48-41A3-8E0F-A489E3AD678D}" type="presOf" srcId="{FB595940-9FAB-4FE7-A846-B2DC83302A47}" destId="{7DFB8C43-3020-4748-A70A-099113A282FB}" srcOrd="1" destOrd="0" presId="urn:microsoft.com/office/officeart/2011/layout/CircleProcess"/>
    <dgm:cxn modelId="{69951836-EFAD-450B-914B-D41B0A19FCA9}" type="presParOf" srcId="{09F0AB9B-C2B5-4C49-B5CD-4C229044255E}" destId="{F2447207-7C4A-4EE0-A6B5-2A2C34D6126F}" srcOrd="0" destOrd="0" presId="urn:microsoft.com/office/officeart/2011/layout/CircleProcess"/>
    <dgm:cxn modelId="{E21BCBD0-E92F-4057-A71A-A441C1B98678}" type="presParOf" srcId="{F2447207-7C4A-4EE0-A6B5-2A2C34D6126F}" destId="{249F77E9-EBA2-4639-A42C-43861BA99E64}" srcOrd="0" destOrd="0" presId="urn:microsoft.com/office/officeart/2011/layout/CircleProcess"/>
    <dgm:cxn modelId="{EDE1F505-55F9-4D74-94CD-6A8CE1695B54}" type="presParOf" srcId="{09F0AB9B-C2B5-4C49-B5CD-4C229044255E}" destId="{8CD8E71F-DC7A-488E-A733-825D35656783}" srcOrd="1" destOrd="0" presId="urn:microsoft.com/office/officeart/2011/layout/CircleProcess"/>
    <dgm:cxn modelId="{C01FF55D-0FCC-442B-BDF6-7640AD580353}" type="presParOf" srcId="{8CD8E71F-DC7A-488E-A733-825D35656783}" destId="{45BA3CCB-CE3C-470F-A36C-550BCCB71931}" srcOrd="0" destOrd="0" presId="urn:microsoft.com/office/officeart/2011/layout/CircleProcess"/>
    <dgm:cxn modelId="{3CBDB36F-92F4-4BCB-BF48-A3F483CCE9FA}" type="presParOf" srcId="{09F0AB9B-C2B5-4C49-B5CD-4C229044255E}" destId="{DD13344B-8652-414D-B9B3-F454A8825B53}" srcOrd="2" destOrd="0" presId="urn:microsoft.com/office/officeart/2011/layout/CircleProcess"/>
    <dgm:cxn modelId="{FEC773C4-BE8A-4F44-99C2-DDB20773442F}" type="presParOf" srcId="{09F0AB9B-C2B5-4C49-B5CD-4C229044255E}" destId="{952C414B-FD6A-4105-9499-A998241FDC88}" srcOrd="3" destOrd="0" presId="urn:microsoft.com/office/officeart/2011/layout/CircleProcess"/>
    <dgm:cxn modelId="{C656320F-EB9B-4355-A7D4-51E0DDD726DD}" type="presParOf" srcId="{952C414B-FD6A-4105-9499-A998241FDC88}" destId="{6773E9D5-0AAB-4FEC-8EBD-A97A7F9C44FF}" srcOrd="0" destOrd="0" presId="urn:microsoft.com/office/officeart/2011/layout/CircleProcess"/>
    <dgm:cxn modelId="{207EE247-A031-458A-8FE6-F0B84E4179D8}" type="presParOf" srcId="{09F0AB9B-C2B5-4C49-B5CD-4C229044255E}" destId="{8DE51DBB-AD9D-47D7-881A-93D6BD9DF98B}" srcOrd="4" destOrd="0" presId="urn:microsoft.com/office/officeart/2011/layout/CircleProcess"/>
    <dgm:cxn modelId="{C77BD8C2-D5CA-47B5-999B-DF4452D99131}" type="presParOf" srcId="{8DE51DBB-AD9D-47D7-881A-93D6BD9DF98B}" destId="{285D9CB7-33CA-4584-8361-A25A7641DE88}" srcOrd="0" destOrd="0" presId="urn:microsoft.com/office/officeart/2011/layout/CircleProcess"/>
    <dgm:cxn modelId="{50D8D407-95B1-4A61-9902-CD7D7B914FE8}" type="presParOf" srcId="{09F0AB9B-C2B5-4C49-B5CD-4C229044255E}" destId="{6359DDA2-54E1-4352-A4D3-8E0A746D65CD}" srcOrd="5" destOrd="0" presId="urn:microsoft.com/office/officeart/2011/layout/CircleProcess"/>
    <dgm:cxn modelId="{DA6E95DB-0149-46E8-8A0E-11983E51367A}" type="presParOf" srcId="{09F0AB9B-C2B5-4C49-B5CD-4C229044255E}" destId="{DD388349-7F61-4FFC-B40C-DE782001EC01}" srcOrd="6" destOrd="0" presId="urn:microsoft.com/office/officeart/2011/layout/CircleProcess"/>
    <dgm:cxn modelId="{76F130C3-F296-4390-BE42-E6EB4E5009E6}" type="presParOf" srcId="{DD388349-7F61-4FFC-B40C-DE782001EC01}" destId="{0442C34E-DC47-473C-9BC4-37313788084E}" srcOrd="0" destOrd="0" presId="urn:microsoft.com/office/officeart/2011/layout/CircleProcess"/>
    <dgm:cxn modelId="{502DB185-1DBE-4B24-8988-D33B6F2BEC28}" type="presParOf" srcId="{09F0AB9B-C2B5-4C49-B5CD-4C229044255E}" destId="{6A584415-8508-43D3-930E-D45F8983D0D4}" srcOrd="7" destOrd="0" presId="urn:microsoft.com/office/officeart/2011/layout/CircleProcess"/>
    <dgm:cxn modelId="{BEA9C63B-D6DB-4964-8EF8-80AEB3F65E9D}" type="presParOf" srcId="{6A584415-8508-43D3-930E-D45F8983D0D4}" destId="{51CCE89F-9A05-469B-81C5-69E3A40C04C8}" srcOrd="0" destOrd="0" presId="urn:microsoft.com/office/officeart/2011/layout/CircleProcess"/>
    <dgm:cxn modelId="{E9BE43B4-7AC8-42E0-8AD7-BE9045562EED}" type="presParOf" srcId="{09F0AB9B-C2B5-4C49-B5CD-4C229044255E}" destId="{C6E38126-CB06-4ED2-9DE4-0873CABF954D}" srcOrd="8" destOrd="0" presId="urn:microsoft.com/office/officeart/2011/layout/CircleProcess"/>
    <dgm:cxn modelId="{8AEF2C13-1F45-44A3-83BB-44C805F6A8F6}" type="presParOf" srcId="{09F0AB9B-C2B5-4C49-B5CD-4C229044255E}" destId="{2A865659-CB7B-48E1-A774-E0C0B6CD2FC3}" srcOrd="9" destOrd="0" presId="urn:microsoft.com/office/officeart/2011/layout/CircleProcess"/>
    <dgm:cxn modelId="{B2964C87-FC4E-4EFB-A090-7E18672492CA}" type="presParOf" srcId="{2A865659-CB7B-48E1-A774-E0C0B6CD2FC3}" destId="{83727744-0B6B-459C-95E5-8C6C799BA06E}" srcOrd="0" destOrd="0" presId="urn:microsoft.com/office/officeart/2011/layout/CircleProcess"/>
    <dgm:cxn modelId="{D3A94697-F022-4311-A164-4E2699ABC1E4}" type="presParOf" srcId="{09F0AB9B-C2B5-4C49-B5CD-4C229044255E}" destId="{D0F06FFC-8B14-4020-B2F2-B048D32E6A7D}" srcOrd="10" destOrd="0" presId="urn:microsoft.com/office/officeart/2011/layout/CircleProcess"/>
    <dgm:cxn modelId="{295A464C-FBC1-4B98-952D-ECB1688B47AC}" type="presParOf" srcId="{D0F06FFC-8B14-4020-B2F2-B048D32E6A7D}" destId="{D3E3FF4A-09B7-46A9-A32D-9DE7B5625AD5}" srcOrd="0" destOrd="0" presId="urn:microsoft.com/office/officeart/2011/layout/CircleProcess"/>
    <dgm:cxn modelId="{C1C85681-EAC3-4EDC-AAB8-02BFA3237468}" type="presParOf" srcId="{09F0AB9B-C2B5-4C49-B5CD-4C229044255E}" destId="{EC9A8FA9-7140-410C-BC28-12117E801AF5}" srcOrd="11" destOrd="0" presId="urn:microsoft.com/office/officeart/2011/layout/CircleProcess"/>
    <dgm:cxn modelId="{463B556E-750C-42CC-A9D6-D0EB1AD4A099}" type="presParOf" srcId="{09F0AB9B-C2B5-4C49-B5CD-4C229044255E}" destId="{7DFB8C43-3020-4748-A70A-099113A282FB}" srcOrd="12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1F180636-CB87-49E8-9FE4-411CCC84C801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CAE5824-215F-4243-B9FA-F964B0939CAA}">
      <dgm:prSet phldrT="[Text]" custT="1"/>
      <dgm:spPr/>
      <dgm:t>
        <a:bodyPr/>
        <a:lstStyle/>
        <a:p>
          <a:r>
            <a:rPr lang="en-US" sz="2400" dirty="0" smtClean="0"/>
            <a:t>The loan…</a:t>
          </a:r>
          <a:endParaRPr lang="en-US" sz="2400" dirty="0"/>
        </a:p>
      </dgm:t>
    </dgm:pt>
    <dgm:pt modelId="{6D6A168B-FC17-4CB0-B94D-616BC3C5406A}" type="parTrans" cxnId="{1FCEFF41-3813-40CE-9306-B6711A7A33A6}">
      <dgm:prSet/>
      <dgm:spPr/>
      <dgm:t>
        <a:bodyPr/>
        <a:lstStyle/>
        <a:p>
          <a:endParaRPr lang="en-US"/>
        </a:p>
      </dgm:t>
    </dgm:pt>
    <dgm:pt modelId="{69C5E80F-1225-4984-814B-56B89DED08DA}" type="sibTrans" cxnId="{1FCEFF41-3813-40CE-9306-B6711A7A33A6}">
      <dgm:prSet/>
      <dgm:spPr/>
      <dgm:t>
        <a:bodyPr/>
        <a:lstStyle/>
        <a:p>
          <a:endParaRPr lang="en-US"/>
        </a:p>
      </dgm:t>
    </dgm:pt>
    <dgm:pt modelId="{58BF1B4F-DC01-4A96-83A7-D268A9AAA82B}">
      <dgm:prSet phldrT="[Text]" custT="1"/>
      <dgm:spPr/>
      <dgm:t>
        <a:bodyPr/>
        <a:lstStyle/>
        <a:p>
          <a:r>
            <a:rPr lang="en-US" sz="2000" dirty="0" smtClean="0"/>
            <a:t>To get their item back, the borrower must…</a:t>
          </a:r>
        </a:p>
      </dgm:t>
    </dgm:pt>
    <dgm:pt modelId="{C0838E8C-B883-4FAB-B461-68CA60B380B6}" type="parTrans" cxnId="{29073E49-74AA-493E-A3AE-17F6D8DF3B01}">
      <dgm:prSet/>
      <dgm:spPr/>
      <dgm:t>
        <a:bodyPr/>
        <a:lstStyle/>
        <a:p>
          <a:endParaRPr lang="en-US"/>
        </a:p>
      </dgm:t>
    </dgm:pt>
    <dgm:pt modelId="{D2FB7C89-790C-47FE-944C-C28DC10B6893}" type="sibTrans" cxnId="{29073E49-74AA-493E-A3AE-17F6D8DF3B01}">
      <dgm:prSet/>
      <dgm:spPr/>
      <dgm:t>
        <a:bodyPr/>
        <a:lstStyle/>
        <a:p>
          <a:endParaRPr lang="en-US"/>
        </a:p>
      </dgm:t>
    </dgm:pt>
    <dgm:pt modelId="{AD089F51-9AA8-4CDB-A47F-8C75625B2A67}">
      <dgm:prSet phldrT="[Text]" custT="1"/>
      <dgm:spPr/>
      <dgm:t>
        <a:bodyPr/>
        <a:lstStyle/>
        <a:p>
          <a:r>
            <a:rPr lang="en-US" sz="1800" dirty="0" smtClean="0"/>
            <a:t>If credit terms are not met…</a:t>
          </a:r>
          <a:endParaRPr lang="en-US" sz="1800" dirty="0"/>
        </a:p>
      </dgm:t>
    </dgm:pt>
    <dgm:pt modelId="{512BC20F-87F2-4CE5-9B7C-26ADAB8DEDAE}" type="parTrans" cxnId="{F0008387-B805-4B54-8A3D-71C8E99E6593}">
      <dgm:prSet/>
      <dgm:spPr/>
      <dgm:t>
        <a:bodyPr/>
        <a:lstStyle/>
        <a:p>
          <a:endParaRPr lang="en-US"/>
        </a:p>
      </dgm:t>
    </dgm:pt>
    <dgm:pt modelId="{0DB96E28-41C5-40D1-B388-9330C049FBC0}" type="sibTrans" cxnId="{F0008387-B805-4B54-8A3D-71C8E99E6593}">
      <dgm:prSet/>
      <dgm:spPr/>
      <dgm:t>
        <a:bodyPr/>
        <a:lstStyle/>
        <a:p>
          <a:endParaRPr lang="en-US"/>
        </a:p>
      </dgm:t>
    </dgm:pt>
    <dgm:pt modelId="{BC497D3D-7A33-4964-BCD7-22B973080139}">
      <dgm:prSet custT="1"/>
      <dgm:spPr/>
      <dgm:t>
        <a:bodyPr/>
        <a:lstStyle/>
        <a:p>
          <a:r>
            <a:rPr lang="en-US" sz="2000" dirty="0" smtClean="0"/>
            <a:t>Borrower gives the lender their automobile title or personal property in exchange for cash (based on value of item)</a:t>
          </a:r>
          <a:endParaRPr lang="en-US" sz="2000" dirty="0"/>
        </a:p>
      </dgm:t>
    </dgm:pt>
    <dgm:pt modelId="{BC779B6F-9AE0-49E3-8AED-0E6ACBEF377A}" type="parTrans" cxnId="{C43C4023-9F8A-42B2-9CF4-6CA0D2825E24}">
      <dgm:prSet/>
      <dgm:spPr/>
      <dgm:t>
        <a:bodyPr/>
        <a:lstStyle/>
        <a:p>
          <a:endParaRPr lang="en-US"/>
        </a:p>
      </dgm:t>
    </dgm:pt>
    <dgm:pt modelId="{2C09A109-2E16-4AA5-916F-5567D86E351F}" type="sibTrans" cxnId="{C43C4023-9F8A-42B2-9CF4-6CA0D2825E24}">
      <dgm:prSet/>
      <dgm:spPr/>
      <dgm:t>
        <a:bodyPr/>
        <a:lstStyle/>
        <a:p>
          <a:endParaRPr lang="en-US"/>
        </a:p>
      </dgm:t>
    </dgm:pt>
    <dgm:pt modelId="{147324FF-705B-47E5-BE94-DB2B0B6DF005}">
      <dgm:prSet custT="1"/>
      <dgm:spPr/>
      <dgm:t>
        <a:bodyPr/>
        <a:lstStyle/>
        <a:p>
          <a:r>
            <a:rPr lang="en-US" sz="2000" dirty="0" smtClean="0"/>
            <a:t>Pay the lender back cash and fees/interest within a specified time period</a:t>
          </a:r>
          <a:endParaRPr lang="en-US" sz="2000" dirty="0"/>
        </a:p>
      </dgm:t>
    </dgm:pt>
    <dgm:pt modelId="{395F88BC-63D8-4CB8-BE06-A0EA01442F4C}" type="parTrans" cxnId="{6F168704-8B75-45D1-B62B-7787AFF291FB}">
      <dgm:prSet/>
      <dgm:spPr/>
      <dgm:t>
        <a:bodyPr/>
        <a:lstStyle/>
        <a:p>
          <a:endParaRPr lang="en-US"/>
        </a:p>
      </dgm:t>
    </dgm:pt>
    <dgm:pt modelId="{EEB5A34B-12EE-4F21-9E2D-12A2414C71E0}" type="sibTrans" cxnId="{6F168704-8B75-45D1-B62B-7787AFF291FB}">
      <dgm:prSet/>
      <dgm:spPr/>
      <dgm:t>
        <a:bodyPr/>
        <a:lstStyle/>
        <a:p>
          <a:endParaRPr lang="en-US"/>
        </a:p>
      </dgm:t>
    </dgm:pt>
    <dgm:pt modelId="{C2B140D8-6E44-4B7C-B6B5-B2DABE43B6F1}">
      <dgm:prSet custT="1"/>
      <dgm:spPr/>
      <dgm:t>
        <a:bodyPr/>
        <a:lstStyle/>
        <a:p>
          <a:r>
            <a:rPr lang="en-US" sz="2400" dirty="0" smtClean="0"/>
            <a:t>The lender keeps the item</a:t>
          </a:r>
          <a:endParaRPr lang="en-US" sz="2400" dirty="0"/>
        </a:p>
      </dgm:t>
    </dgm:pt>
    <dgm:pt modelId="{79157103-A455-4312-89EC-37C1C38CC066}" type="parTrans" cxnId="{95A06345-8568-477E-9320-5874ACF0A8EF}">
      <dgm:prSet/>
      <dgm:spPr/>
      <dgm:t>
        <a:bodyPr/>
        <a:lstStyle/>
        <a:p>
          <a:endParaRPr lang="en-US"/>
        </a:p>
      </dgm:t>
    </dgm:pt>
    <dgm:pt modelId="{23F6A1FD-F367-4BE3-B068-77F931086722}" type="sibTrans" cxnId="{95A06345-8568-477E-9320-5874ACF0A8EF}">
      <dgm:prSet/>
      <dgm:spPr/>
      <dgm:t>
        <a:bodyPr/>
        <a:lstStyle/>
        <a:p>
          <a:endParaRPr lang="en-US"/>
        </a:p>
      </dgm:t>
    </dgm:pt>
    <dgm:pt modelId="{570862E4-2A75-4A6C-90DE-8DD0395FC358}" type="pres">
      <dgm:prSet presAssocID="{1F180636-CB87-49E8-9FE4-411CCC84C801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1E7ABDC-1B42-46F4-A134-DC095BF690B3}" type="pres">
      <dgm:prSet presAssocID="{ACAE5824-215F-4243-B9FA-F964B0939CAA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922806-14AB-47B9-A2A2-F074684E8482}" type="pres">
      <dgm:prSet presAssocID="{ACAE5824-215F-4243-B9FA-F964B0939CAA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87E0DA-A96A-40AF-98FF-271E7370DB1C}" type="pres">
      <dgm:prSet presAssocID="{58BF1B4F-DC01-4A96-83A7-D268A9AAA82B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C0834B-7D7F-4CB8-AD07-0BEA782B9DDC}" type="pres">
      <dgm:prSet presAssocID="{58BF1B4F-DC01-4A96-83A7-D268A9AAA82B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269EF1-7589-45B4-A5A4-0FD0AEBD5FCC}" type="pres">
      <dgm:prSet presAssocID="{AD089F51-9AA8-4CDB-A47F-8C75625B2A67}" presName="parentText3" presStyleLbl="node1" presStyleIdx="2" presStyleCnt="3" custLinFactNeighborY="4632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D090C4-9B0F-4E01-81DE-6AD24948AE97}" type="pres">
      <dgm:prSet presAssocID="{AD089F51-9AA8-4CDB-A47F-8C75625B2A67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FCEFF41-3813-40CE-9306-B6711A7A33A6}" srcId="{1F180636-CB87-49E8-9FE4-411CCC84C801}" destId="{ACAE5824-215F-4243-B9FA-F964B0939CAA}" srcOrd="0" destOrd="0" parTransId="{6D6A168B-FC17-4CB0-B94D-616BC3C5406A}" sibTransId="{69C5E80F-1225-4984-814B-56B89DED08DA}"/>
    <dgm:cxn modelId="{95A06345-8568-477E-9320-5874ACF0A8EF}" srcId="{AD089F51-9AA8-4CDB-A47F-8C75625B2A67}" destId="{C2B140D8-6E44-4B7C-B6B5-B2DABE43B6F1}" srcOrd="0" destOrd="0" parTransId="{79157103-A455-4312-89EC-37C1C38CC066}" sibTransId="{23F6A1FD-F367-4BE3-B068-77F931086722}"/>
    <dgm:cxn modelId="{6F168704-8B75-45D1-B62B-7787AFF291FB}" srcId="{58BF1B4F-DC01-4A96-83A7-D268A9AAA82B}" destId="{147324FF-705B-47E5-BE94-DB2B0B6DF005}" srcOrd="0" destOrd="0" parTransId="{395F88BC-63D8-4CB8-BE06-A0EA01442F4C}" sibTransId="{EEB5A34B-12EE-4F21-9E2D-12A2414C71E0}"/>
    <dgm:cxn modelId="{27124808-9C0E-4453-8ACF-24BB79363871}" type="presOf" srcId="{1F180636-CB87-49E8-9FE4-411CCC84C801}" destId="{570862E4-2A75-4A6C-90DE-8DD0395FC358}" srcOrd="0" destOrd="0" presId="urn:microsoft.com/office/officeart/2009/3/layout/IncreasingArrowsProcess"/>
    <dgm:cxn modelId="{B3E136DD-0E28-4F57-9450-E78370E058D7}" type="presOf" srcId="{147324FF-705B-47E5-BE94-DB2B0B6DF005}" destId="{7AC0834B-7D7F-4CB8-AD07-0BEA782B9DDC}" srcOrd="0" destOrd="0" presId="urn:microsoft.com/office/officeart/2009/3/layout/IncreasingArrowsProcess"/>
    <dgm:cxn modelId="{F0008387-B805-4B54-8A3D-71C8E99E6593}" srcId="{1F180636-CB87-49E8-9FE4-411CCC84C801}" destId="{AD089F51-9AA8-4CDB-A47F-8C75625B2A67}" srcOrd="2" destOrd="0" parTransId="{512BC20F-87F2-4CE5-9B7C-26ADAB8DEDAE}" sibTransId="{0DB96E28-41C5-40D1-B388-9330C049FBC0}"/>
    <dgm:cxn modelId="{80DC3610-06BC-4990-86ED-328C1968D4E6}" type="presOf" srcId="{BC497D3D-7A33-4964-BCD7-22B973080139}" destId="{DC922806-14AB-47B9-A2A2-F074684E8482}" srcOrd="0" destOrd="0" presId="urn:microsoft.com/office/officeart/2009/3/layout/IncreasingArrowsProcess"/>
    <dgm:cxn modelId="{E05E772C-9999-4F3F-8079-D3483957F231}" type="presOf" srcId="{C2B140D8-6E44-4B7C-B6B5-B2DABE43B6F1}" destId="{E6D090C4-9B0F-4E01-81DE-6AD24948AE97}" srcOrd="0" destOrd="0" presId="urn:microsoft.com/office/officeart/2009/3/layout/IncreasingArrowsProcess"/>
    <dgm:cxn modelId="{AE8C10FB-89B2-4DED-A106-51BD19F4DEAA}" type="presOf" srcId="{ACAE5824-215F-4243-B9FA-F964B0939CAA}" destId="{01E7ABDC-1B42-46F4-A134-DC095BF690B3}" srcOrd="0" destOrd="0" presId="urn:microsoft.com/office/officeart/2009/3/layout/IncreasingArrowsProcess"/>
    <dgm:cxn modelId="{01BEEC61-CB0D-4598-8177-37322DB9F545}" type="presOf" srcId="{58BF1B4F-DC01-4A96-83A7-D268A9AAA82B}" destId="{0987E0DA-A96A-40AF-98FF-271E7370DB1C}" srcOrd="0" destOrd="0" presId="urn:microsoft.com/office/officeart/2009/3/layout/IncreasingArrowsProcess"/>
    <dgm:cxn modelId="{29073E49-74AA-493E-A3AE-17F6D8DF3B01}" srcId="{1F180636-CB87-49E8-9FE4-411CCC84C801}" destId="{58BF1B4F-DC01-4A96-83A7-D268A9AAA82B}" srcOrd="1" destOrd="0" parTransId="{C0838E8C-B883-4FAB-B461-68CA60B380B6}" sibTransId="{D2FB7C89-790C-47FE-944C-C28DC10B6893}"/>
    <dgm:cxn modelId="{BD9B658F-DF3C-40CC-8504-D53EE97A0760}" type="presOf" srcId="{AD089F51-9AA8-4CDB-A47F-8C75625B2A67}" destId="{51269EF1-7589-45B4-A5A4-0FD0AEBD5FCC}" srcOrd="0" destOrd="0" presId="urn:microsoft.com/office/officeart/2009/3/layout/IncreasingArrowsProcess"/>
    <dgm:cxn modelId="{C43C4023-9F8A-42B2-9CF4-6CA0D2825E24}" srcId="{ACAE5824-215F-4243-B9FA-F964B0939CAA}" destId="{BC497D3D-7A33-4964-BCD7-22B973080139}" srcOrd="0" destOrd="0" parTransId="{BC779B6F-9AE0-49E3-8AED-0E6ACBEF377A}" sibTransId="{2C09A109-2E16-4AA5-916F-5567D86E351F}"/>
    <dgm:cxn modelId="{666C821F-1FC6-4ED3-8595-24F1DC2CFE3B}" type="presParOf" srcId="{570862E4-2A75-4A6C-90DE-8DD0395FC358}" destId="{01E7ABDC-1B42-46F4-A134-DC095BF690B3}" srcOrd="0" destOrd="0" presId="urn:microsoft.com/office/officeart/2009/3/layout/IncreasingArrowsProcess"/>
    <dgm:cxn modelId="{2C602EAB-32FB-47EE-98FA-4FC560CB6987}" type="presParOf" srcId="{570862E4-2A75-4A6C-90DE-8DD0395FC358}" destId="{DC922806-14AB-47B9-A2A2-F074684E8482}" srcOrd="1" destOrd="0" presId="urn:microsoft.com/office/officeart/2009/3/layout/IncreasingArrowsProcess"/>
    <dgm:cxn modelId="{07EE46BB-C1C5-446A-9193-35F010129B97}" type="presParOf" srcId="{570862E4-2A75-4A6C-90DE-8DD0395FC358}" destId="{0987E0DA-A96A-40AF-98FF-271E7370DB1C}" srcOrd="2" destOrd="0" presId="urn:microsoft.com/office/officeart/2009/3/layout/IncreasingArrowsProcess"/>
    <dgm:cxn modelId="{57985C8C-BE86-4FA5-AF43-F7FF181C0FF6}" type="presParOf" srcId="{570862E4-2A75-4A6C-90DE-8DD0395FC358}" destId="{7AC0834B-7D7F-4CB8-AD07-0BEA782B9DDC}" srcOrd="3" destOrd="0" presId="urn:microsoft.com/office/officeart/2009/3/layout/IncreasingArrowsProcess"/>
    <dgm:cxn modelId="{FB4A824D-3A9D-40DA-98F0-01E113FABBC3}" type="presParOf" srcId="{570862E4-2A75-4A6C-90DE-8DD0395FC358}" destId="{51269EF1-7589-45B4-A5A4-0FD0AEBD5FCC}" srcOrd="4" destOrd="0" presId="urn:microsoft.com/office/officeart/2009/3/layout/IncreasingArrowsProcess"/>
    <dgm:cxn modelId="{86273151-4A29-4978-8239-0D5B9414FD7E}" type="presParOf" srcId="{570862E4-2A75-4A6C-90DE-8DD0395FC358}" destId="{E6D090C4-9B0F-4E01-81DE-6AD24948AE97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77CBB9-5023-456B-BF20-3350F214B77D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C0C834E8-3131-4BB5-8D4A-E4D9149C0F19}">
      <dgm:prSet phldrT="[Text]" custT="1"/>
      <dgm:spPr/>
      <dgm:t>
        <a:bodyPr/>
        <a:lstStyle/>
        <a:p>
          <a:r>
            <a:rPr lang="en-US" sz="3200" dirty="0" smtClean="0"/>
            <a:t>There are </a:t>
          </a:r>
          <a:r>
            <a:rPr lang="en-US" sz="3200" u="sng" dirty="0" smtClean="0"/>
            <a:t>many</a:t>
          </a:r>
          <a:r>
            <a:rPr lang="en-US" sz="3200" u="none" dirty="0" smtClean="0"/>
            <a:t> </a:t>
          </a:r>
          <a:r>
            <a:rPr lang="en-US" sz="3200" dirty="0" smtClean="0"/>
            <a:t>sources of credit including…</a:t>
          </a:r>
          <a:endParaRPr lang="en-US" sz="3200" dirty="0"/>
        </a:p>
      </dgm:t>
    </dgm:pt>
    <dgm:pt modelId="{9EDB8B2C-12D3-4399-82B4-A311F824FC36}" type="parTrans" cxnId="{2D707077-1DDD-4C7B-B355-3EBD385DB28B}">
      <dgm:prSet/>
      <dgm:spPr/>
      <dgm:t>
        <a:bodyPr/>
        <a:lstStyle/>
        <a:p>
          <a:endParaRPr lang="en-US"/>
        </a:p>
      </dgm:t>
    </dgm:pt>
    <dgm:pt modelId="{C75670DB-1026-451B-AFC9-0779B0F3F760}" type="sibTrans" cxnId="{2D707077-1DDD-4C7B-B355-3EBD385DB28B}">
      <dgm:prSet/>
      <dgm:spPr/>
      <dgm:t>
        <a:bodyPr/>
        <a:lstStyle/>
        <a:p>
          <a:endParaRPr lang="en-US"/>
        </a:p>
      </dgm:t>
    </dgm:pt>
    <dgm:pt modelId="{9B3E15CB-FA10-421F-A653-E7835B57425F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tx1"/>
              </a:solidFill>
            </a:rPr>
            <a:t>Private mortgage companies</a:t>
          </a:r>
          <a:endParaRPr lang="en-US" sz="1600" dirty="0">
            <a:solidFill>
              <a:schemeClr val="tx1"/>
            </a:solidFill>
          </a:endParaRPr>
        </a:p>
      </dgm:t>
    </dgm:pt>
    <dgm:pt modelId="{250FC037-554F-4CE0-B5B1-20413371D9EC}" type="parTrans" cxnId="{A6696D07-D90F-4B90-81F0-15C3563CED11}">
      <dgm:prSet/>
      <dgm:spPr/>
      <dgm:t>
        <a:bodyPr/>
        <a:lstStyle/>
        <a:p>
          <a:endParaRPr lang="en-US"/>
        </a:p>
      </dgm:t>
    </dgm:pt>
    <dgm:pt modelId="{733E8561-2BFB-46D4-A1FE-688EF270B309}" type="sibTrans" cxnId="{A6696D07-D90F-4B90-81F0-15C3563CED11}">
      <dgm:prSet/>
      <dgm:spPr/>
      <dgm:t>
        <a:bodyPr/>
        <a:lstStyle/>
        <a:p>
          <a:endParaRPr lang="en-US"/>
        </a:p>
      </dgm:t>
    </dgm:pt>
    <dgm:pt modelId="{91E29EF6-50AE-4B64-A95E-4AD71509C505}">
      <dgm:prSet phldrT="[Text]" custT="1"/>
      <dgm:spPr/>
      <dgm:t>
        <a:bodyPr/>
        <a:lstStyle/>
        <a:p>
          <a:r>
            <a:rPr lang="en-US" sz="1800" dirty="0" smtClean="0">
              <a:solidFill>
                <a:schemeClr val="tx1"/>
              </a:solidFill>
            </a:rPr>
            <a:t>Depository institutions</a:t>
          </a:r>
          <a:endParaRPr lang="en-US" sz="1800" dirty="0">
            <a:solidFill>
              <a:schemeClr val="tx1"/>
            </a:solidFill>
          </a:endParaRPr>
        </a:p>
      </dgm:t>
    </dgm:pt>
    <dgm:pt modelId="{EA2D51C2-E513-4F4E-B29B-4DC60E0FF954}" type="parTrans" cxnId="{E540A7E4-C88D-4488-B1EA-59DB1499BD5C}">
      <dgm:prSet/>
      <dgm:spPr/>
      <dgm:t>
        <a:bodyPr/>
        <a:lstStyle/>
        <a:p>
          <a:endParaRPr lang="en-US"/>
        </a:p>
      </dgm:t>
    </dgm:pt>
    <dgm:pt modelId="{F8C24A77-7ECB-41CF-AC7A-95A6628037C9}" type="sibTrans" cxnId="{E540A7E4-C88D-4488-B1EA-59DB1499BD5C}">
      <dgm:prSet/>
      <dgm:spPr/>
      <dgm:t>
        <a:bodyPr/>
        <a:lstStyle/>
        <a:p>
          <a:endParaRPr lang="en-US"/>
        </a:p>
      </dgm:t>
    </dgm:pt>
    <dgm:pt modelId="{93CA64A8-A8DE-4305-9FAC-2089357C2218}">
      <dgm:prSet phldrT="[Text]" custT="1"/>
      <dgm:spPr/>
      <dgm:t>
        <a:bodyPr/>
        <a:lstStyle/>
        <a:p>
          <a:r>
            <a:rPr lang="en-US" sz="2000" dirty="0" smtClean="0"/>
            <a:t>Automobile dealerships</a:t>
          </a:r>
          <a:endParaRPr lang="en-US" sz="2000" dirty="0"/>
        </a:p>
      </dgm:t>
    </dgm:pt>
    <dgm:pt modelId="{69E1481B-22AC-4492-AAB8-382685481DC2}" type="parTrans" cxnId="{2520627D-1A1B-43BE-8667-F58922D7A391}">
      <dgm:prSet/>
      <dgm:spPr/>
      <dgm:t>
        <a:bodyPr/>
        <a:lstStyle/>
        <a:p>
          <a:endParaRPr lang="en-US"/>
        </a:p>
      </dgm:t>
    </dgm:pt>
    <dgm:pt modelId="{68A0341F-A1C4-4D47-AA04-20CF735A7043}" type="sibTrans" cxnId="{2520627D-1A1B-43BE-8667-F58922D7A391}">
      <dgm:prSet/>
      <dgm:spPr/>
      <dgm:t>
        <a:bodyPr/>
        <a:lstStyle/>
        <a:p>
          <a:endParaRPr lang="en-US"/>
        </a:p>
      </dgm:t>
    </dgm:pt>
    <dgm:pt modelId="{4B57A2FF-A6A4-4031-9918-C1A7D5D8E9DB}">
      <dgm:prSet custT="1"/>
      <dgm:spPr/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Government</a:t>
          </a:r>
          <a:endParaRPr lang="en-US" sz="1400" b="1" dirty="0">
            <a:solidFill>
              <a:schemeClr val="tx1"/>
            </a:solidFill>
          </a:endParaRPr>
        </a:p>
      </dgm:t>
    </dgm:pt>
    <dgm:pt modelId="{31D8BF68-EA2F-42DF-BB0E-4F6761E741E5}" type="parTrans" cxnId="{64E21075-95B9-4659-9922-97882F7430D9}">
      <dgm:prSet/>
      <dgm:spPr/>
      <dgm:t>
        <a:bodyPr/>
        <a:lstStyle/>
        <a:p>
          <a:endParaRPr lang="en-US"/>
        </a:p>
      </dgm:t>
    </dgm:pt>
    <dgm:pt modelId="{A39AC682-C0C7-4BB7-A8DA-A8DD4C0C9AD6}" type="sibTrans" cxnId="{64E21075-95B9-4659-9922-97882F7430D9}">
      <dgm:prSet/>
      <dgm:spPr/>
      <dgm:t>
        <a:bodyPr/>
        <a:lstStyle/>
        <a:p>
          <a:endParaRPr lang="en-US"/>
        </a:p>
      </dgm:t>
    </dgm:pt>
    <dgm:pt modelId="{0A59DF7E-216E-4486-AF8E-00B35CB86341}">
      <dgm:prSet/>
      <dgm:spPr/>
      <dgm:t>
        <a:bodyPr/>
        <a:lstStyle/>
        <a:p>
          <a:r>
            <a:rPr lang="en-US" dirty="0" smtClean="0"/>
            <a:t>Credit card companies</a:t>
          </a:r>
          <a:endParaRPr lang="en-US" dirty="0"/>
        </a:p>
      </dgm:t>
    </dgm:pt>
    <dgm:pt modelId="{5AA33273-90DC-4483-B527-A3A21ACEA96C}" type="parTrans" cxnId="{ADBAD9C2-090D-426F-9DF1-9AC56925FB2E}">
      <dgm:prSet/>
      <dgm:spPr/>
      <dgm:t>
        <a:bodyPr/>
        <a:lstStyle/>
        <a:p>
          <a:endParaRPr lang="en-US"/>
        </a:p>
      </dgm:t>
    </dgm:pt>
    <dgm:pt modelId="{64D1FA81-94C5-490C-89AA-57B36E9972DD}" type="sibTrans" cxnId="{ADBAD9C2-090D-426F-9DF1-9AC56925FB2E}">
      <dgm:prSet/>
      <dgm:spPr/>
      <dgm:t>
        <a:bodyPr/>
        <a:lstStyle/>
        <a:p>
          <a:endParaRPr lang="en-US"/>
        </a:p>
      </dgm:t>
    </dgm:pt>
    <dgm:pt modelId="{2D52DA4B-C56C-4C25-81E8-D95CC3D3C891}" type="pres">
      <dgm:prSet presAssocID="{1577CBB9-5023-456B-BF20-3350F214B77D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3F63F407-E249-4076-B7A5-250DD785644D}" type="pres">
      <dgm:prSet presAssocID="{C0C834E8-3131-4BB5-8D4A-E4D9149C0F19}" presName="Parent" presStyleLbl="node0" presStyleIdx="0" presStyleCnt="1" custScaleX="143123" custScaleY="143098">
        <dgm:presLayoutVars>
          <dgm:chMax val="5"/>
          <dgm:chPref val="5"/>
        </dgm:presLayoutVars>
      </dgm:prSet>
      <dgm:spPr/>
      <dgm:t>
        <a:bodyPr/>
        <a:lstStyle/>
        <a:p>
          <a:endParaRPr lang="en-US"/>
        </a:p>
      </dgm:t>
    </dgm:pt>
    <dgm:pt modelId="{6D42E21A-D7FD-4321-9B1C-1F0FCEE84695}" type="pres">
      <dgm:prSet presAssocID="{C0C834E8-3131-4BB5-8D4A-E4D9149C0F19}" presName="Accent2" presStyleLbl="node1" presStyleIdx="0" presStyleCnt="19"/>
      <dgm:spPr/>
    </dgm:pt>
    <dgm:pt modelId="{936F9735-DC26-4096-9E50-32E27EAF9822}" type="pres">
      <dgm:prSet presAssocID="{C0C834E8-3131-4BB5-8D4A-E4D9149C0F19}" presName="Accent3" presStyleLbl="node1" presStyleIdx="1" presStyleCnt="19"/>
      <dgm:spPr/>
    </dgm:pt>
    <dgm:pt modelId="{007ACE27-3033-4F8E-A1B5-70846C24A085}" type="pres">
      <dgm:prSet presAssocID="{C0C834E8-3131-4BB5-8D4A-E4D9149C0F19}" presName="Accent4" presStyleLbl="node1" presStyleIdx="2" presStyleCnt="19"/>
      <dgm:spPr/>
    </dgm:pt>
    <dgm:pt modelId="{7F816469-B8EA-44C9-AD12-C50678477F43}" type="pres">
      <dgm:prSet presAssocID="{C0C834E8-3131-4BB5-8D4A-E4D9149C0F19}" presName="Accent5" presStyleLbl="node1" presStyleIdx="3" presStyleCnt="19"/>
      <dgm:spPr/>
    </dgm:pt>
    <dgm:pt modelId="{7392AFF0-5E30-4028-A06E-BF445E0ED6F9}" type="pres">
      <dgm:prSet presAssocID="{C0C834E8-3131-4BB5-8D4A-E4D9149C0F19}" presName="Accent6" presStyleLbl="node1" presStyleIdx="4" presStyleCnt="19"/>
      <dgm:spPr/>
    </dgm:pt>
    <dgm:pt modelId="{FCC0D31E-C587-45F4-825E-3D385D9F4E33}" type="pres">
      <dgm:prSet presAssocID="{9B3E15CB-FA10-421F-A653-E7835B57425F}" presName="Child1" presStyleLbl="node1" presStyleIdx="5" presStyleCnt="19" custScaleX="139174" custScaleY="139159" custLinFactNeighborX="-53482" custLinFactNeighborY="-2789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32471CE5-EF47-4039-BFC7-35028B8EB13C}" type="pres">
      <dgm:prSet presAssocID="{9B3E15CB-FA10-421F-A653-E7835B57425F}" presName="Accent7" presStyleCnt="0"/>
      <dgm:spPr/>
    </dgm:pt>
    <dgm:pt modelId="{6CB2C064-7C2B-4547-BE35-990FE0AC023A}" type="pres">
      <dgm:prSet presAssocID="{9B3E15CB-FA10-421F-A653-E7835B57425F}" presName="AccentHold1" presStyleLbl="node1" presStyleIdx="6" presStyleCnt="19" custLinFactX="-100000" custLinFactY="-100000" custLinFactNeighborX="-186964" custLinFactNeighborY="-189770"/>
      <dgm:spPr/>
    </dgm:pt>
    <dgm:pt modelId="{D2B82640-03E8-4D84-A92B-26554A6F80AF}" type="pres">
      <dgm:prSet presAssocID="{9B3E15CB-FA10-421F-A653-E7835B57425F}" presName="Accent8" presStyleCnt="0"/>
      <dgm:spPr/>
    </dgm:pt>
    <dgm:pt modelId="{EE5FE6CB-49A3-4EA0-B48A-35F45E2EF879}" type="pres">
      <dgm:prSet presAssocID="{9B3E15CB-FA10-421F-A653-E7835B57425F}" presName="AccentHold2" presStyleLbl="node1" presStyleIdx="7" presStyleCnt="19"/>
      <dgm:spPr/>
    </dgm:pt>
    <dgm:pt modelId="{4B417D65-B46A-4C30-ACBB-94485CFF60A9}" type="pres">
      <dgm:prSet presAssocID="{91E29EF6-50AE-4B64-A95E-4AD71509C505}" presName="Child2" presStyleLbl="node1" presStyleIdx="8" presStyleCnt="19" custScaleX="163735" custScaleY="163716" custLinFactNeighborX="40469" custLinFactNeighborY="-43616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F3248A53-7991-4E8C-807F-6AB4EBE672DA}" type="pres">
      <dgm:prSet presAssocID="{91E29EF6-50AE-4B64-A95E-4AD71509C505}" presName="Accent9" presStyleCnt="0"/>
      <dgm:spPr/>
    </dgm:pt>
    <dgm:pt modelId="{F7AFFCAF-1685-4260-AA14-8CA68467B5A1}" type="pres">
      <dgm:prSet presAssocID="{91E29EF6-50AE-4B64-A95E-4AD71509C505}" presName="AccentHold1" presStyleLbl="node1" presStyleIdx="9" presStyleCnt="19" custLinFactNeighborX="45051" custLinFactNeighborY="-29413"/>
      <dgm:spPr/>
    </dgm:pt>
    <dgm:pt modelId="{CC6A1808-712C-4BF9-A689-5DD871454C57}" type="pres">
      <dgm:prSet presAssocID="{91E29EF6-50AE-4B64-A95E-4AD71509C505}" presName="Accent10" presStyleCnt="0"/>
      <dgm:spPr/>
    </dgm:pt>
    <dgm:pt modelId="{168B43CE-38EA-4BCE-88A9-7B457B76530F}" type="pres">
      <dgm:prSet presAssocID="{91E29EF6-50AE-4B64-A95E-4AD71509C505}" presName="AccentHold2" presStyleLbl="node1" presStyleIdx="10" presStyleCnt="19"/>
      <dgm:spPr/>
    </dgm:pt>
    <dgm:pt modelId="{EE36D3F7-A80D-4C8E-818C-078AB5C15DF7}" type="pres">
      <dgm:prSet presAssocID="{91E29EF6-50AE-4B64-A95E-4AD71509C505}" presName="Accent11" presStyleCnt="0"/>
      <dgm:spPr/>
    </dgm:pt>
    <dgm:pt modelId="{6D749B55-662C-4D82-A887-EB341ACF2D24}" type="pres">
      <dgm:prSet presAssocID="{91E29EF6-50AE-4B64-A95E-4AD71509C505}" presName="AccentHold3" presStyleLbl="node1" presStyleIdx="11" presStyleCnt="19"/>
      <dgm:spPr/>
    </dgm:pt>
    <dgm:pt modelId="{83F8D3A7-165F-42F4-BF90-C348CC07975A}" type="pres">
      <dgm:prSet presAssocID="{93CA64A8-A8DE-4305-9FAC-2089357C2218}" presName="Child3" presStyleLbl="node1" presStyleIdx="12" presStyleCnt="19" custScaleX="189286" custScaleY="194444" custLinFactNeighborX="1632" custLinFactNeighborY="74189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2B072A2D-1E1B-427C-B4C7-D6E8CB3EC936}" type="pres">
      <dgm:prSet presAssocID="{93CA64A8-A8DE-4305-9FAC-2089357C2218}" presName="Accent12" presStyleCnt="0"/>
      <dgm:spPr/>
    </dgm:pt>
    <dgm:pt modelId="{FBEC853F-DC91-4C45-916F-44635EAE631E}" type="pres">
      <dgm:prSet presAssocID="{93CA64A8-A8DE-4305-9FAC-2089357C2218}" presName="AccentHold1" presStyleLbl="node1" presStyleIdx="13" presStyleCnt="19" custLinFactY="100000" custLinFactNeighborX="-17125" custLinFactNeighborY="110631"/>
      <dgm:spPr/>
    </dgm:pt>
    <dgm:pt modelId="{B0746782-C2A7-4998-8AC6-A68360A4A3E5}" type="pres">
      <dgm:prSet presAssocID="{4B57A2FF-A6A4-4031-9918-C1A7D5D8E9DB}" presName="Child4" presStyleLbl="node1" presStyleIdx="14" presStyleCnt="19" custScaleX="154111" custScaleY="139159" custLinFactNeighborX="-26880" custLinFactNeighborY="10675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208EEA15-AB2C-4717-9D8A-9C2E93DB3893}" type="pres">
      <dgm:prSet presAssocID="{4B57A2FF-A6A4-4031-9918-C1A7D5D8E9DB}" presName="Accent13" presStyleCnt="0"/>
      <dgm:spPr/>
    </dgm:pt>
    <dgm:pt modelId="{797AA6AF-54DD-4280-9024-6895F2952DA1}" type="pres">
      <dgm:prSet presAssocID="{4B57A2FF-A6A4-4031-9918-C1A7D5D8E9DB}" presName="AccentHold1" presStyleLbl="node1" presStyleIdx="15" presStyleCnt="19"/>
      <dgm:spPr/>
    </dgm:pt>
    <dgm:pt modelId="{86537E8E-DD07-45F5-B398-B612AFFE7168}" type="pres">
      <dgm:prSet presAssocID="{0A59DF7E-216E-4486-AF8E-00B35CB86341}" presName="Child5" presStyleLbl="node1" presStyleIdx="16" presStyleCnt="19" custScaleX="155548" custScaleY="155530" custLinFactNeighborX="3648" custLinFactNeighborY="-14272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843A94ED-B211-47F7-8E63-31BB0BE55BB8}" type="pres">
      <dgm:prSet presAssocID="{0A59DF7E-216E-4486-AF8E-00B35CB86341}" presName="Accent15" presStyleCnt="0"/>
      <dgm:spPr/>
    </dgm:pt>
    <dgm:pt modelId="{0DEC49B4-8DFC-40A1-BC06-DB4159A8BA56}" type="pres">
      <dgm:prSet presAssocID="{0A59DF7E-216E-4486-AF8E-00B35CB86341}" presName="AccentHold2" presStyleLbl="node1" presStyleIdx="17" presStyleCnt="19"/>
      <dgm:spPr/>
    </dgm:pt>
    <dgm:pt modelId="{C0F3F966-72A4-42D0-9428-6DF50B3CC148}" type="pres">
      <dgm:prSet presAssocID="{0A59DF7E-216E-4486-AF8E-00B35CB86341}" presName="Accent16" presStyleCnt="0"/>
      <dgm:spPr/>
    </dgm:pt>
    <dgm:pt modelId="{D7C909B9-BA9C-4EF3-9B79-E579FC366E1F}" type="pres">
      <dgm:prSet presAssocID="{0A59DF7E-216E-4486-AF8E-00B35CB86341}" presName="AccentHold3" presStyleLbl="node1" presStyleIdx="18" presStyleCnt="19"/>
      <dgm:spPr/>
    </dgm:pt>
  </dgm:ptLst>
  <dgm:cxnLst>
    <dgm:cxn modelId="{8CA83A0F-7070-4610-9EE8-66CF937C0F84}" type="presOf" srcId="{0A59DF7E-216E-4486-AF8E-00B35CB86341}" destId="{86537E8E-DD07-45F5-B398-B612AFFE7168}" srcOrd="0" destOrd="0" presId="urn:microsoft.com/office/officeart/2009/3/layout/CircleRelationship"/>
    <dgm:cxn modelId="{24544B85-9791-4A8C-866C-B7E67391F39C}" type="presOf" srcId="{93CA64A8-A8DE-4305-9FAC-2089357C2218}" destId="{83F8D3A7-165F-42F4-BF90-C348CC07975A}" srcOrd="0" destOrd="0" presId="urn:microsoft.com/office/officeart/2009/3/layout/CircleRelationship"/>
    <dgm:cxn modelId="{2D707077-1DDD-4C7B-B355-3EBD385DB28B}" srcId="{1577CBB9-5023-456B-BF20-3350F214B77D}" destId="{C0C834E8-3131-4BB5-8D4A-E4D9149C0F19}" srcOrd="0" destOrd="0" parTransId="{9EDB8B2C-12D3-4399-82B4-A311F824FC36}" sibTransId="{C75670DB-1026-451B-AFC9-0779B0F3F760}"/>
    <dgm:cxn modelId="{CCFAAC36-8ECA-4A85-B91A-727E2E6638C1}" type="presOf" srcId="{91E29EF6-50AE-4B64-A95E-4AD71509C505}" destId="{4B417D65-B46A-4C30-ACBB-94485CFF60A9}" srcOrd="0" destOrd="0" presId="urn:microsoft.com/office/officeart/2009/3/layout/CircleRelationship"/>
    <dgm:cxn modelId="{0DD41ACF-FCF3-4847-82E3-DB14585B0891}" type="presOf" srcId="{4B57A2FF-A6A4-4031-9918-C1A7D5D8E9DB}" destId="{B0746782-C2A7-4998-8AC6-A68360A4A3E5}" srcOrd="0" destOrd="0" presId="urn:microsoft.com/office/officeart/2009/3/layout/CircleRelationship"/>
    <dgm:cxn modelId="{64E21075-95B9-4659-9922-97882F7430D9}" srcId="{C0C834E8-3131-4BB5-8D4A-E4D9149C0F19}" destId="{4B57A2FF-A6A4-4031-9918-C1A7D5D8E9DB}" srcOrd="3" destOrd="0" parTransId="{31D8BF68-EA2F-42DF-BB0E-4F6761E741E5}" sibTransId="{A39AC682-C0C7-4BB7-A8DA-A8DD4C0C9AD6}"/>
    <dgm:cxn modelId="{1B55BD17-31A7-4337-8248-C82B32C3E348}" type="presOf" srcId="{C0C834E8-3131-4BB5-8D4A-E4D9149C0F19}" destId="{3F63F407-E249-4076-B7A5-250DD785644D}" srcOrd="0" destOrd="0" presId="urn:microsoft.com/office/officeart/2009/3/layout/CircleRelationship"/>
    <dgm:cxn modelId="{EB7AC885-BB8E-4419-8337-54A09632FEDE}" type="presOf" srcId="{9B3E15CB-FA10-421F-A653-E7835B57425F}" destId="{FCC0D31E-C587-45F4-825E-3D385D9F4E33}" srcOrd="0" destOrd="0" presId="urn:microsoft.com/office/officeart/2009/3/layout/CircleRelationship"/>
    <dgm:cxn modelId="{A6696D07-D90F-4B90-81F0-15C3563CED11}" srcId="{C0C834E8-3131-4BB5-8D4A-E4D9149C0F19}" destId="{9B3E15CB-FA10-421F-A653-E7835B57425F}" srcOrd="0" destOrd="0" parTransId="{250FC037-554F-4CE0-B5B1-20413371D9EC}" sibTransId="{733E8561-2BFB-46D4-A1FE-688EF270B309}"/>
    <dgm:cxn modelId="{F3E3A279-BFC0-4760-A4D6-B22379583998}" type="presOf" srcId="{1577CBB9-5023-456B-BF20-3350F214B77D}" destId="{2D52DA4B-C56C-4C25-81E8-D95CC3D3C891}" srcOrd="0" destOrd="0" presId="urn:microsoft.com/office/officeart/2009/3/layout/CircleRelationship"/>
    <dgm:cxn modelId="{2520627D-1A1B-43BE-8667-F58922D7A391}" srcId="{C0C834E8-3131-4BB5-8D4A-E4D9149C0F19}" destId="{93CA64A8-A8DE-4305-9FAC-2089357C2218}" srcOrd="2" destOrd="0" parTransId="{69E1481B-22AC-4492-AAB8-382685481DC2}" sibTransId="{68A0341F-A1C4-4D47-AA04-20CF735A7043}"/>
    <dgm:cxn modelId="{E540A7E4-C88D-4488-B1EA-59DB1499BD5C}" srcId="{C0C834E8-3131-4BB5-8D4A-E4D9149C0F19}" destId="{91E29EF6-50AE-4B64-A95E-4AD71509C505}" srcOrd="1" destOrd="0" parTransId="{EA2D51C2-E513-4F4E-B29B-4DC60E0FF954}" sibTransId="{F8C24A77-7ECB-41CF-AC7A-95A6628037C9}"/>
    <dgm:cxn modelId="{ADBAD9C2-090D-426F-9DF1-9AC56925FB2E}" srcId="{C0C834E8-3131-4BB5-8D4A-E4D9149C0F19}" destId="{0A59DF7E-216E-4486-AF8E-00B35CB86341}" srcOrd="4" destOrd="0" parTransId="{5AA33273-90DC-4483-B527-A3A21ACEA96C}" sibTransId="{64D1FA81-94C5-490C-89AA-57B36E9972DD}"/>
    <dgm:cxn modelId="{47BCED6F-7FB9-4644-AFB0-0261D4F04382}" type="presParOf" srcId="{2D52DA4B-C56C-4C25-81E8-D95CC3D3C891}" destId="{3F63F407-E249-4076-B7A5-250DD785644D}" srcOrd="0" destOrd="0" presId="urn:microsoft.com/office/officeart/2009/3/layout/CircleRelationship"/>
    <dgm:cxn modelId="{F7C6E188-914B-4B36-B2CE-45B4E0F3375A}" type="presParOf" srcId="{2D52DA4B-C56C-4C25-81E8-D95CC3D3C891}" destId="{6D42E21A-D7FD-4321-9B1C-1F0FCEE84695}" srcOrd="1" destOrd="0" presId="urn:microsoft.com/office/officeart/2009/3/layout/CircleRelationship"/>
    <dgm:cxn modelId="{DF2BA7F2-D68E-4F52-A36D-F534BF9AD5B7}" type="presParOf" srcId="{2D52DA4B-C56C-4C25-81E8-D95CC3D3C891}" destId="{936F9735-DC26-4096-9E50-32E27EAF9822}" srcOrd="2" destOrd="0" presId="urn:microsoft.com/office/officeart/2009/3/layout/CircleRelationship"/>
    <dgm:cxn modelId="{4EB05A3D-98D1-4C11-BA0A-BCA23DE3039C}" type="presParOf" srcId="{2D52DA4B-C56C-4C25-81E8-D95CC3D3C891}" destId="{007ACE27-3033-4F8E-A1B5-70846C24A085}" srcOrd="3" destOrd="0" presId="urn:microsoft.com/office/officeart/2009/3/layout/CircleRelationship"/>
    <dgm:cxn modelId="{A13A4E6C-9E87-48AB-B70D-2FBED9790403}" type="presParOf" srcId="{2D52DA4B-C56C-4C25-81E8-D95CC3D3C891}" destId="{7F816469-B8EA-44C9-AD12-C50678477F43}" srcOrd="4" destOrd="0" presId="urn:microsoft.com/office/officeart/2009/3/layout/CircleRelationship"/>
    <dgm:cxn modelId="{522B806D-5A47-4B37-95B3-CF62730EE63E}" type="presParOf" srcId="{2D52DA4B-C56C-4C25-81E8-D95CC3D3C891}" destId="{7392AFF0-5E30-4028-A06E-BF445E0ED6F9}" srcOrd="5" destOrd="0" presId="urn:microsoft.com/office/officeart/2009/3/layout/CircleRelationship"/>
    <dgm:cxn modelId="{F7D39DA3-046C-42D2-85DD-36B62DB1AE31}" type="presParOf" srcId="{2D52DA4B-C56C-4C25-81E8-D95CC3D3C891}" destId="{FCC0D31E-C587-45F4-825E-3D385D9F4E33}" srcOrd="6" destOrd="0" presId="urn:microsoft.com/office/officeart/2009/3/layout/CircleRelationship"/>
    <dgm:cxn modelId="{46C94652-8A2C-48A6-B082-8D0CCAC36FE7}" type="presParOf" srcId="{2D52DA4B-C56C-4C25-81E8-D95CC3D3C891}" destId="{32471CE5-EF47-4039-BFC7-35028B8EB13C}" srcOrd="7" destOrd="0" presId="urn:microsoft.com/office/officeart/2009/3/layout/CircleRelationship"/>
    <dgm:cxn modelId="{F0CD6FA5-8E72-4D7F-9F35-4EE327A957D7}" type="presParOf" srcId="{32471CE5-EF47-4039-BFC7-35028B8EB13C}" destId="{6CB2C064-7C2B-4547-BE35-990FE0AC023A}" srcOrd="0" destOrd="0" presId="urn:microsoft.com/office/officeart/2009/3/layout/CircleRelationship"/>
    <dgm:cxn modelId="{FBED7404-F508-4821-8A6B-EA255CB156B2}" type="presParOf" srcId="{2D52DA4B-C56C-4C25-81E8-D95CC3D3C891}" destId="{D2B82640-03E8-4D84-A92B-26554A6F80AF}" srcOrd="8" destOrd="0" presId="urn:microsoft.com/office/officeart/2009/3/layout/CircleRelationship"/>
    <dgm:cxn modelId="{F27D61CE-B340-4339-9FA8-A05C3B9CE02C}" type="presParOf" srcId="{D2B82640-03E8-4D84-A92B-26554A6F80AF}" destId="{EE5FE6CB-49A3-4EA0-B48A-35F45E2EF879}" srcOrd="0" destOrd="0" presId="urn:microsoft.com/office/officeart/2009/3/layout/CircleRelationship"/>
    <dgm:cxn modelId="{9EC13912-D459-4C7A-995B-DB2FDE9B31AB}" type="presParOf" srcId="{2D52DA4B-C56C-4C25-81E8-D95CC3D3C891}" destId="{4B417D65-B46A-4C30-ACBB-94485CFF60A9}" srcOrd="9" destOrd="0" presId="urn:microsoft.com/office/officeart/2009/3/layout/CircleRelationship"/>
    <dgm:cxn modelId="{9D1C982D-9F39-4CF3-86BD-8E1FFF2A7095}" type="presParOf" srcId="{2D52DA4B-C56C-4C25-81E8-D95CC3D3C891}" destId="{F3248A53-7991-4E8C-807F-6AB4EBE672DA}" srcOrd="10" destOrd="0" presId="urn:microsoft.com/office/officeart/2009/3/layout/CircleRelationship"/>
    <dgm:cxn modelId="{9C4E15DA-E8FD-47D8-8250-18B4C367A563}" type="presParOf" srcId="{F3248A53-7991-4E8C-807F-6AB4EBE672DA}" destId="{F7AFFCAF-1685-4260-AA14-8CA68467B5A1}" srcOrd="0" destOrd="0" presId="urn:microsoft.com/office/officeart/2009/3/layout/CircleRelationship"/>
    <dgm:cxn modelId="{6D0C349D-3ED6-4DA8-A431-8DC52A7F2FB4}" type="presParOf" srcId="{2D52DA4B-C56C-4C25-81E8-D95CC3D3C891}" destId="{CC6A1808-712C-4BF9-A689-5DD871454C57}" srcOrd="11" destOrd="0" presId="urn:microsoft.com/office/officeart/2009/3/layout/CircleRelationship"/>
    <dgm:cxn modelId="{A75AF697-17DD-44CE-873D-95C7092E535E}" type="presParOf" srcId="{CC6A1808-712C-4BF9-A689-5DD871454C57}" destId="{168B43CE-38EA-4BCE-88A9-7B457B76530F}" srcOrd="0" destOrd="0" presId="urn:microsoft.com/office/officeart/2009/3/layout/CircleRelationship"/>
    <dgm:cxn modelId="{A5F93816-0FC5-4249-AADE-FF306D8168B6}" type="presParOf" srcId="{2D52DA4B-C56C-4C25-81E8-D95CC3D3C891}" destId="{EE36D3F7-A80D-4C8E-818C-078AB5C15DF7}" srcOrd="12" destOrd="0" presId="urn:microsoft.com/office/officeart/2009/3/layout/CircleRelationship"/>
    <dgm:cxn modelId="{1D7EE8ED-4BED-43F0-BA75-82340587C86E}" type="presParOf" srcId="{EE36D3F7-A80D-4C8E-818C-078AB5C15DF7}" destId="{6D749B55-662C-4D82-A887-EB341ACF2D24}" srcOrd="0" destOrd="0" presId="urn:microsoft.com/office/officeart/2009/3/layout/CircleRelationship"/>
    <dgm:cxn modelId="{7F83C91B-4745-425A-9E2D-164930380458}" type="presParOf" srcId="{2D52DA4B-C56C-4C25-81E8-D95CC3D3C891}" destId="{83F8D3A7-165F-42F4-BF90-C348CC07975A}" srcOrd="13" destOrd="0" presId="urn:microsoft.com/office/officeart/2009/3/layout/CircleRelationship"/>
    <dgm:cxn modelId="{5507801E-97F2-4C63-BF80-734271EAEFFB}" type="presParOf" srcId="{2D52DA4B-C56C-4C25-81E8-D95CC3D3C891}" destId="{2B072A2D-1E1B-427C-B4C7-D6E8CB3EC936}" srcOrd="14" destOrd="0" presId="urn:microsoft.com/office/officeart/2009/3/layout/CircleRelationship"/>
    <dgm:cxn modelId="{97EC5CC9-D5ED-4881-A3C6-888E20D5E882}" type="presParOf" srcId="{2B072A2D-1E1B-427C-B4C7-D6E8CB3EC936}" destId="{FBEC853F-DC91-4C45-916F-44635EAE631E}" srcOrd="0" destOrd="0" presId="urn:microsoft.com/office/officeart/2009/3/layout/CircleRelationship"/>
    <dgm:cxn modelId="{B335F7FA-173E-41F6-98E6-B8AE8325DE81}" type="presParOf" srcId="{2D52DA4B-C56C-4C25-81E8-D95CC3D3C891}" destId="{B0746782-C2A7-4998-8AC6-A68360A4A3E5}" srcOrd="15" destOrd="0" presId="urn:microsoft.com/office/officeart/2009/3/layout/CircleRelationship"/>
    <dgm:cxn modelId="{6B21463D-8BB2-4202-9EA0-F0C12257816B}" type="presParOf" srcId="{2D52DA4B-C56C-4C25-81E8-D95CC3D3C891}" destId="{208EEA15-AB2C-4717-9D8A-9C2E93DB3893}" srcOrd="16" destOrd="0" presId="urn:microsoft.com/office/officeart/2009/3/layout/CircleRelationship"/>
    <dgm:cxn modelId="{DCF87BF5-0039-4DB9-8757-81003189268D}" type="presParOf" srcId="{208EEA15-AB2C-4717-9D8A-9C2E93DB3893}" destId="{797AA6AF-54DD-4280-9024-6895F2952DA1}" srcOrd="0" destOrd="0" presId="urn:microsoft.com/office/officeart/2009/3/layout/CircleRelationship"/>
    <dgm:cxn modelId="{600B10DF-5E21-42F8-9906-A8A14A0CEF74}" type="presParOf" srcId="{2D52DA4B-C56C-4C25-81E8-D95CC3D3C891}" destId="{86537E8E-DD07-45F5-B398-B612AFFE7168}" srcOrd="17" destOrd="0" presId="urn:microsoft.com/office/officeart/2009/3/layout/CircleRelationship"/>
    <dgm:cxn modelId="{92CE9B50-41AD-4CCB-8B21-C318907A2F7B}" type="presParOf" srcId="{2D52DA4B-C56C-4C25-81E8-D95CC3D3C891}" destId="{843A94ED-B211-47F7-8E63-31BB0BE55BB8}" srcOrd="18" destOrd="0" presId="urn:microsoft.com/office/officeart/2009/3/layout/CircleRelationship"/>
    <dgm:cxn modelId="{6077F6EC-6081-4E3B-ADAE-5A962EFCF95A}" type="presParOf" srcId="{843A94ED-B211-47F7-8E63-31BB0BE55BB8}" destId="{0DEC49B4-8DFC-40A1-BC06-DB4159A8BA56}" srcOrd="0" destOrd="0" presId="urn:microsoft.com/office/officeart/2009/3/layout/CircleRelationship"/>
    <dgm:cxn modelId="{DA8006C2-D5D0-4242-A0DF-8CBC376B7107}" type="presParOf" srcId="{2D52DA4B-C56C-4C25-81E8-D95CC3D3C891}" destId="{C0F3F966-72A4-42D0-9428-6DF50B3CC148}" srcOrd="19" destOrd="0" presId="urn:microsoft.com/office/officeart/2009/3/layout/CircleRelationship"/>
    <dgm:cxn modelId="{11DD1097-408F-45FA-B861-F881E713D4DB}" type="presParOf" srcId="{C0F3F966-72A4-42D0-9428-6DF50B3CC148}" destId="{D7C909B9-BA9C-4EF3-9B79-E579FC366E1F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64B9FF19-497B-484C-9F39-0E3387F1A3E9}" type="doc">
      <dgm:prSet loTypeId="urn:microsoft.com/office/officeart/2005/8/layout/process1" loCatId="process" qsTypeId="urn:microsoft.com/office/officeart/2005/8/quickstyle/simple1" qsCatId="simple" csTypeId="urn:microsoft.com/office/officeart/2005/8/colors/accent2_1" csCatId="accent2" phldr="1"/>
      <dgm:spPr/>
    </dgm:pt>
    <dgm:pt modelId="{EEC0C9C8-5067-42B2-811E-8694C8AAC390}">
      <dgm:prSet phldrT="[Text]" custT="1"/>
      <dgm:spPr/>
      <dgm:t>
        <a:bodyPr/>
        <a:lstStyle/>
        <a:p>
          <a:r>
            <a:rPr lang="en-US" sz="2000" dirty="0" smtClean="0"/>
            <a:t>Lender gives borrower a loan based upon their anticipated tax refund</a:t>
          </a:r>
          <a:endParaRPr lang="en-US" sz="2000" dirty="0"/>
        </a:p>
      </dgm:t>
    </dgm:pt>
    <dgm:pt modelId="{1DCA6E35-9629-41BD-B794-8869B4E83336}" type="parTrans" cxnId="{AC82E948-4569-4BC2-BC8D-8AD3568F43F6}">
      <dgm:prSet/>
      <dgm:spPr/>
      <dgm:t>
        <a:bodyPr/>
        <a:lstStyle/>
        <a:p>
          <a:endParaRPr lang="en-US"/>
        </a:p>
      </dgm:t>
    </dgm:pt>
    <dgm:pt modelId="{144C61DB-4A9A-4068-B826-0678F9DF1DFA}" type="sibTrans" cxnId="{AC82E948-4569-4BC2-BC8D-8AD3568F43F6}">
      <dgm:prSet/>
      <dgm:spPr/>
      <dgm:t>
        <a:bodyPr/>
        <a:lstStyle/>
        <a:p>
          <a:endParaRPr lang="en-US"/>
        </a:p>
      </dgm:t>
    </dgm:pt>
    <dgm:pt modelId="{3E1FC408-52C6-49CF-A9C7-34D30950C28B}">
      <dgm:prSet phldrT="[Text]" custT="1"/>
      <dgm:spPr/>
      <dgm:t>
        <a:bodyPr/>
        <a:lstStyle/>
        <a:p>
          <a:r>
            <a:rPr lang="en-US" sz="2000" dirty="0" smtClean="0"/>
            <a:t>Lender charges the borrower a fee for this service</a:t>
          </a:r>
          <a:endParaRPr lang="en-US" sz="2000" dirty="0"/>
        </a:p>
      </dgm:t>
    </dgm:pt>
    <dgm:pt modelId="{A8F73D64-3722-4CEA-A14F-DBB63CADFDB4}" type="parTrans" cxnId="{F6C95731-9C33-4ABE-A0D9-5766CA7C7071}">
      <dgm:prSet/>
      <dgm:spPr/>
      <dgm:t>
        <a:bodyPr/>
        <a:lstStyle/>
        <a:p>
          <a:endParaRPr lang="en-US"/>
        </a:p>
      </dgm:t>
    </dgm:pt>
    <dgm:pt modelId="{5CA898C2-CDBC-4450-BB19-E1359A1FBEA6}" type="sibTrans" cxnId="{F6C95731-9C33-4ABE-A0D9-5766CA7C7071}">
      <dgm:prSet/>
      <dgm:spPr/>
      <dgm:t>
        <a:bodyPr/>
        <a:lstStyle/>
        <a:p>
          <a:endParaRPr lang="en-US"/>
        </a:p>
      </dgm:t>
    </dgm:pt>
    <dgm:pt modelId="{6EB04425-5924-4CD9-9F1D-7D7979CCC720}">
      <dgm:prSet phldrT="[Text]" custT="1"/>
      <dgm:spPr/>
      <dgm:t>
        <a:bodyPr/>
        <a:lstStyle/>
        <a:p>
          <a:r>
            <a:rPr lang="en-US" sz="2000" dirty="0" smtClean="0"/>
            <a:t>Borrower authorizes the Internal Revenue Service to deposit money directly into the lenders account</a:t>
          </a:r>
          <a:endParaRPr lang="en-US" sz="2000" dirty="0"/>
        </a:p>
      </dgm:t>
    </dgm:pt>
    <dgm:pt modelId="{58C2717A-8DCC-48AB-B4BA-E19C24909999}" type="parTrans" cxnId="{EC2A12FF-D1DF-4F04-B24E-C1ABF2A4A087}">
      <dgm:prSet/>
      <dgm:spPr/>
      <dgm:t>
        <a:bodyPr/>
        <a:lstStyle/>
        <a:p>
          <a:endParaRPr lang="en-US"/>
        </a:p>
      </dgm:t>
    </dgm:pt>
    <dgm:pt modelId="{AFFC1A04-B4B8-482E-993C-F9DAF7B89C39}" type="sibTrans" cxnId="{EC2A12FF-D1DF-4F04-B24E-C1ABF2A4A087}">
      <dgm:prSet/>
      <dgm:spPr/>
      <dgm:t>
        <a:bodyPr/>
        <a:lstStyle/>
        <a:p>
          <a:endParaRPr lang="en-US"/>
        </a:p>
      </dgm:t>
    </dgm:pt>
    <dgm:pt modelId="{EC571E7E-B23A-4E35-8AA3-2DA6AA35F3FD}">
      <dgm:prSet custT="1"/>
      <dgm:spPr/>
      <dgm:t>
        <a:bodyPr/>
        <a:lstStyle/>
        <a:p>
          <a:r>
            <a:rPr lang="en-US" sz="2000" dirty="0" smtClean="0"/>
            <a:t>If the borrowers refund was less than the loan amount, they owe the lender the difference</a:t>
          </a:r>
          <a:endParaRPr lang="en-US" sz="2000" dirty="0"/>
        </a:p>
      </dgm:t>
    </dgm:pt>
    <dgm:pt modelId="{163F94AB-45CB-4423-9209-393601DD7BB6}" type="parTrans" cxnId="{38B14FEA-0ABC-422C-8AD4-774E095CEBAD}">
      <dgm:prSet/>
      <dgm:spPr/>
      <dgm:t>
        <a:bodyPr/>
        <a:lstStyle/>
        <a:p>
          <a:endParaRPr lang="en-US"/>
        </a:p>
      </dgm:t>
    </dgm:pt>
    <dgm:pt modelId="{1EFE1449-24A5-4B83-852F-542D0F54C7BA}" type="sibTrans" cxnId="{38B14FEA-0ABC-422C-8AD4-774E095CEBAD}">
      <dgm:prSet/>
      <dgm:spPr/>
      <dgm:t>
        <a:bodyPr/>
        <a:lstStyle/>
        <a:p>
          <a:endParaRPr lang="en-US"/>
        </a:p>
      </dgm:t>
    </dgm:pt>
    <dgm:pt modelId="{6F37C6B1-4924-4535-9E21-F72748035CE6}" type="pres">
      <dgm:prSet presAssocID="{64B9FF19-497B-484C-9F39-0E3387F1A3E9}" presName="Name0" presStyleCnt="0">
        <dgm:presLayoutVars>
          <dgm:dir/>
          <dgm:resizeHandles val="exact"/>
        </dgm:presLayoutVars>
      </dgm:prSet>
      <dgm:spPr/>
    </dgm:pt>
    <dgm:pt modelId="{70A211BA-FBFF-463D-8A2C-CED5E253DF13}" type="pres">
      <dgm:prSet presAssocID="{EEC0C9C8-5067-42B2-811E-8694C8AAC390}" presName="node" presStyleLbl="node1" presStyleIdx="0" presStyleCnt="4" custScaleY="1270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65F784-6BE4-47D9-85F8-E9D43A3BFC7B}" type="pres">
      <dgm:prSet presAssocID="{144C61DB-4A9A-4068-B826-0678F9DF1DFA}" presName="sibTrans" presStyleLbl="sibTrans2D1" presStyleIdx="0" presStyleCnt="3"/>
      <dgm:spPr/>
      <dgm:t>
        <a:bodyPr/>
        <a:lstStyle/>
        <a:p>
          <a:endParaRPr lang="en-US"/>
        </a:p>
      </dgm:t>
    </dgm:pt>
    <dgm:pt modelId="{0364DEC9-8D41-47AC-8F9D-7DDE142978CC}" type="pres">
      <dgm:prSet presAssocID="{144C61DB-4A9A-4068-B826-0678F9DF1DFA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CF5A592D-EF9E-4D10-802D-D64ADF85C7E4}" type="pres">
      <dgm:prSet presAssocID="{3E1FC408-52C6-49CF-A9C7-34D30950C28B}" presName="node" presStyleLbl="node1" presStyleIdx="1" presStyleCnt="4" custScaleY="1270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455287-35A6-4C78-A0CE-EF71A416D01D}" type="pres">
      <dgm:prSet presAssocID="{5CA898C2-CDBC-4450-BB19-E1359A1FBEA6}" presName="sibTrans" presStyleLbl="sibTrans2D1" presStyleIdx="1" presStyleCnt="3"/>
      <dgm:spPr/>
      <dgm:t>
        <a:bodyPr/>
        <a:lstStyle/>
        <a:p>
          <a:endParaRPr lang="en-US"/>
        </a:p>
      </dgm:t>
    </dgm:pt>
    <dgm:pt modelId="{924C8112-30C8-4635-B94B-8129BCB82179}" type="pres">
      <dgm:prSet presAssocID="{5CA898C2-CDBC-4450-BB19-E1359A1FBEA6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D4F5AA1E-6AD9-40CB-8440-DF3CB83D0EA5}" type="pres">
      <dgm:prSet presAssocID="{6EB04425-5924-4CD9-9F1D-7D7979CCC720}" presName="node" presStyleLbl="node1" presStyleIdx="2" presStyleCnt="4" custScaleY="1270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B0FEFB-9BF5-4D89-BF19-BE39A32D9394}" type="pres">
      <dgm:prSet presAssocID="{AFFC1A04-B4B8-482E-993C-F9DAF7B89C39}" presName="sibTrans" presStyleLbl="sibTrans2D1" presStyleIdx="2" presStyleCnt="3"/>
      <dgm:spPr/>
      <dgm:t>
        <a:bodyPr/>
        <a:lstStyle/>
        <a:p>
          <a:endParaRPr lang="en-US"/>
        </a:p>
      </dgm:t>
    </dgm:pt>
    <dgm:pt modelId="{30757E17-090A-4112-A4FF-C3158B5D261E}" type="pres">
      <dgm:prSet presAssocID="{AFFC1A04-B4B8-482E-993C-F9DAF7B89C39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172A6335-8EC6-4392-952A-EA03AD1AABF1}" type="pres">
      <dgm:prSet presAssocID="{EC571E7E-B23A-4E35-8AA3-2DA6AA35F3FD}" presName="node" presStyleLbl="node1" presStyleIdx="3" presStyleCnt="4" custScaleY="1270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6C95731-9C33-4ABE-A0D9-5766CA7C7071}" srcId="{64B9FF19-497B-484C-9F39-0E3387F1A3E9}" destId="{3E1FC408-52C6-49CF-A9C7-34D30950C28B}" srcOrd="1" destOrd="0" parTransId="{A8F73D64-3722-4CEA-A14F-DBB63CADFDB4}" sibTransId="{5CA898C2-CDBC-4450-BB19-E1359A1FBEA6}"/>
    <dgm:cxn modelId="{7981C9FF-DC7F-4D56-ADD2-361B6CDF82B5}" type="presOf" srcId="{64B9FF19-497B-484C-9F39-0E3387F1A3E9}" destId="{6F37C6B1-4924-4535-9E21-F72748035CE6}" srcOrd="0" destOrd="0" presId="urn:microsoft.com/office/officeart/2005/8/layout/process1"/>
    <dgm:cxn modelId="{EC2A12FF-D1DF-4F04-B24E-C1ABF2A4A087}" srcId="{64B9FF19-497B-484C-9F39-0E3387F1A3E9}" destId="{6EB04425-5924-4CD9-9F1D-7D7979CCC720}" srcOrd="2" destOrd="0" parTransId="{58C2717A-8DCC-48AB-B4BA-E19C24909999}" sibTransId="{AFFC1A04-B4B8-482E-993C-F9DAF7B89C39}"/>
    <dgm:cxn modelId="{37AD4C80-6B72-4D83-94FD-C9F3D4F28487}" type="presOf" srcId="{6EB04425-5924-4CD9-9F1D-7D7979CCC720}" destId="{D4F5AA1E-6AD9-40CB-8440-DF3CB83D0EA5}" srcOrd="0" destOrd="0" presId="urn:microsoft.com/office/officeart/2005/8/layout/process1"/>
    <dgm:cxn modelId="{D15005D8-C1DE-46A8-A341-0ACABD0F4D52}" type="presOf" srcId="{3E1FC408-52C6-49CF-A9C7-34D30950C28B}" destId="{CF5A592D-EF9E-4D10-802D-D64ADF85C7E4}" srcOrd="0" destOrd="0" presId="urn:microsoft.com/office/officeart/2005/8/layout/process1"/>
    <dgm:cxn modelId="{23CF8984-C5F9-4CE2-B106-07859DE250C2}" type="presOf" srcId="{EEC0C9C8-5067-42B2-811E-8694C8AAC390}" destId="{70A211BA-FBFF-463D-8A2C-CED5E253DF13}" srcOrd="0" destOrd="0" presId="urn:microsoft.com/office/officeart/2005/8/layout/process1"/>
    <dgm:cxn modelId="{692222E8-175C-4846-813E-0A417B980DCF}" type="presOf" srcId="{AFFC1A04-B4B8-482E-993C-F9DAF7B89C39}" destId="{BCB0FEFB-9BF5-4D89-BF19-BE39A32D9394}" srcOrd="0" destOrd="0" presId="urn:microsoft.com/office/officeart/2005/8/layout/process1"/>
    <dgm:cxn modelId="{DFC96F13-45F4-4E71-8CD1-05CE2819AE56}" type="presOf" srcId="{5CA898C2-CDBC-4450-BB19-E1359A1FBEA6}" destId="{924C8112-30C8-4635-B94B-8129BCB82179}" srcOrd="1" destOrd="0" presId="urn:microsoft.com/office/officeart/2005/8/layout/process1"/>
    <dgm:cxn modelId="{C432B929-125C-4C43-950D-7C72FA110E9E}" type="presOf" srcId="{5CA898C2-CDBC-4450-BB19-E1359A1FBEA6}" destId="{C0455287-35A6-4C78-A0CE-EF71A416D01D}" srcOrd="0" destOrd="0" presId="urn:microsoft.com/office/officeart/2005/8/layout/process1"/>
    <dgm:cxn modelId="{A0E9C57C-7FB2-4EC3-88BC-35C7F9C9306B}" type="presOf" srcId="{AFFC1A04-B4B8-482E-993C-F9DAF7B89C39}" destId="{30757E17-090A-4112-A4FF-C3158B5D261E}" srcOrd="1" destOrd="0" presId="urn:microsoft.com/office/officeart/2005/8/layout/process1"/>
    <dgm:cxn modelId="{5FB48C59-A8B0-4F84-8EC6-94260A484843}" type="presOf" srcId="{144C61DB-4A9A-4068-B826-0678F9DF1DFA}" destId="{DA65F784-6BE4-47D9-85F8-E9D43A3BFC7B}" srcOrd="0" destOrd="0" presId="urn:microsoft.com/office/officeart/2005/8/layout/process1"/>
    <dgm:cxn modelId="{E3682F93-7949-4CBE-A210-BDB0B6634618}" type="presOf" srcId="{EC571E7E-B23A-4E35-8AA3-2DA6AA35F3FD}" destId="{172A6335-8EC6-4392-952A-EA03AD1AABF1}" srcOrd="0" destOrd="0" presId="urn:microsoft.com/office/officeart/2005/8/layout/process1"/>
    <dgm:cxn modelId="{38B14FEA-0ABC-422C-8AD4-774E095CEBAD}" srcId="{64B9FF19-497B-484C-9F39-0E3387F1A3E9}" destId="{EC571E7E-B23A-4E35-8AA3-2DA6AA35F3FD}" srcOrd="3" destOrd="0" parTransId="{163F94AB-45CB-4423-9209-393601DD7BB6}" sibTransId="{1EFE1449-24A5-4B83-852F-542D0F54C7BA}"/>
    <dgm:cxn modelId="{9840955C-7937-4D2A-B02B-377886691799}" type="presOf" srcId="{144C61DB-4A9A-4068-B826-0678F9DF1DFA}" destId="{0364DEC9-8D41-47AC-8F9D-7DDE142978CC}" srcOrd="1" destOrd="0" presId="urn:microsoft.com/office/officeart/2005/8/layout/process1"/>
    <dgm:cxn modelId="{AC82E948-4569-4BC2-BC8D-8AD3568F43F6}" srcId="{64B9FF19-497B-484C-9F39-0E3387F1A3E9}" destId="{EEC0C9C8-5067-42B2-811E-8694C8AAC390}" srcOrd="0" destOrd="0" parTransId="{1DCA6E35-9629-41BD-B794-8869B4E83336}" sibTransId="{144C61DB-4A9A-4068-B826-0678F9DF1DFA}"/>
    <dgm:cxn modelId="{4F68E6E5-AA3F-48A2-BB7C-CDE711AC7902}" type="presParOf" srcId="{6F37C6B1-4924-4535-9E21-F72748035CE6}" destId="{70A211BA-FBFF-463D-8A2C-CED5E253DF13}" srcOrd="0" destOrd="0" presId="urn:microsoft.com/office/officeart/2005/8/layout/process1"/>
    <dgm:cxn modelId="{5039D9F8-C793-42BF-A65D-0165A51A747F}" type="presParOf" srcId="{6F37C6B1-4924-4535-9E21-F72748035CE6}" destId="{DA65F784-6BE4-47D9-85F8-E9D43A3BFC7B}" srcOrd="1" destOrd="0" presId="urn:microsoft.com/office/officeart/2005/8/layout/process1"/>
    <dgm:cxn modelId="{F7010FCB-19BA-4442-AAE3-6B69817906AC}" type="presParOf" srcId="{DA65F784-6BE4-47D9-85F8-E9D43A3BFC7B}" destId="{0364DEC9-8D41-47AC-8F9D-7DDE142978CC}" srcOrd="0" destOrd="0" presId="urn:microsoft.com/office/officeart/2005/8/layout/process1"/>
    <dgm:cxn modelId="{9CA6842D-4CC2-427F-8CB7-A75B5819DE80}" type="presParOf" srcId="{6F37C6B1-4924-4535-9E21-F72748035CE6}" destId="{CF5A592D-EF9E-4D10-802D-D64ADF85C7E4}" srcOrd="2" destOrd="0" presId="urn:microsoft.com/office/officeart/2005/8/layout/process1"/>
    <dgm:cxn modelId="{A38F4441-CEB8-4AF0-8612-123D855C1841}" type="presParOf" srcId="{6F37C6B1-4924-4535-9E21-F72748035CE6}" destId="{C0455287-35A6-4C78-A0CE-EF71A416D01D}" srcOrd="3" destOrd="0" presId="urn:microsoft.com/office/officeart/2005/8/layout/process1"/>
    <dgm:cxn modelId="{CE9A8CAB-571A-4BD6-A7BD-D6FCF0D51AFD}" type="presParOf" srcId="{C0455287-35A6-4C78-A0CE-EF71A416D01D}" destId="{924C8112-30C8-4635-B94B-8129BCB82179}" srcOrd="0" destOrd="0" presId="urn:microsoft.com/office/officeart/2005/8/layout/process1"/>
    <dgm:cxn modelId="{AC5C3CB1-FAD1-4760-A0A1-4CEADD5677C3}" type="presParOf" srcId="{6F37C6B1-4924-4535-9E21-F72748035CE6}" destId="{D4F5AA1E-6AD9-40CB-8440-DF3CB83D0EA5}" srcOrd="4" destOrd="0" presId="urn:microsoft.com/office/officeart/2005/8/layout/process1"/>
    <dgm:cxn modelId="{04795826-04BE-4240-A514-2456E0407D62}" type="presParOf" srcId="{6F37C6B1-4924-4535-9E21-F72748035CE6}" destId="{BCB0FEFB-9BF5-4D89-BF19-BE39A32D9394}" srcOrd="5" destOrd="0" presId="urn:microsoft.com/office/officeart/2005/8/layout/process1"/>
    <dgm:cxn modelId="{70CB14A6-1E7E-4DF2-B660-19B16C048ED6}" type="presParOf" srcId="{BCB0FEFB-9BF5-4D89-BF19-BE39A32D9394}" destId="{30757E17-090A-4112-A4FF-C3158B5D261E}" srcOrd="0" destOrd="0" presId="urn:microsoft.com/office/officeart/2005/8/layout/process1"/>
    <dgm:cxn modelId="{30D05217-6B9C-4F3A-B4B8-B8112442C448}" type="presParOf" srcId="{6F37C6B1-4924-4535-9E21-F72748035CE6}" destId="{172A6335-8EC6-4392-952A-EA03AD1AABF1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8DCFDBE7-1E56-4DA6-93E7-1760DCA6896D}" type="doc">
      <dgm:prSet loTypeId="urn:microsoft.com/office/officeart/2011/layout/InterconnectedBlockProcess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2709510C-54FC-407A-918C-254991E96626}">
      <dgm:prSet phldrT="[Text]" custT="1"/>
      <dgm:spPr/>
      <dgm:t>
        <a:bodyPr/>
        <a:lstStyle/>
        <a:p>
          <a:r>
            <a:rPr lang="en-US" sz="1800" dirty="0" smtClean="0"/>
            <a:t>Credit application</a:t>
          </a:r>
          <a:endParaRPr lang="en-US" sz="1800" dirty="0"/>
        </a:p>
      </dgm:t>
    </dgm:pt>
    <dgm:pt modelId="{AC7F9C8B-F8C8-4F07-BDFE-10C8E325F8A7}" type="parTrans" cxnId="{53CC441D-B3CE-48CC-8FB2-39F345703B90}">
      <dgm:prSet/>
      <dgm:spPr/>
      <dgm:t>
        <a:bodyPr/>
        <a:lstStyle/>
        <a:p>
          <a:endParaRPr lang="en-US" sz="2000"/>
        </a:p>
      </dgm:t>
    </dgm:pt>
    <dgm:pt modelId="{09FA87A0-A97D-44B5-A484-5F7741019625}" type="sibTrans" cxnId="{53CC441D-B3CE-48CC-8FB2-39F345703B90}">
      <dgm:prSet/>
      <dgm:spPr/>
      <dgm:t>
        <a:bodyPr/>
        <a:lstStyle/>
        <a:p>
          <a:endParaRPr lang="en-US" sz="2000"/>
        </a:p>
      </dgm:t>
    </dgm:pt>
    <dgm:pt modelId="{3F25C8BE-C8A5-42F3-BE6B-52E7B9A46F04}">
      <dgm:prSet phldrT="[Text]" custT="1"/>
      <dgm:spPr/>
      <dgm:t>
        <a:bodyPr/>
        <a:lstStyle/>
        <a:p>
          <a:r>
            <a:rPr lang="en-US" sz="2400" dirty="0" smtClean="0"/>
            <a:t>A form requesting information about a credit applicant</a:t>
          </a:r>
          <a:endParaRPr lang="en-US" sz="2400" dirty="0"/>
        </a:p>
      </dgm:t>
    </dgm:pt>
    <dgm:pt modelId="{2A1F8AFF-B72F-421A-B69D-5DC0E5134AB6}" type="parTrans" cxnId="{934EC883-854B-4511-90DA-9AA6343CB73B}">
      <dgm:prSet/>
      <dgm:spPr/>
      <dgm:t>
        <a:bodyPr/>
        <a:lstStyle/>
        <a:p>
          <a:endParaRPr lang="en-US" sz="2000"/>
        </a:p>
      </dgm:t>
    </dgm:pt>
    <dgm:pt modelId="{B9EFDC40-B43F-4665-955E-F5459BAFD245}" type="sibTrans" cxnId="{934EC883-854B-4511-90DA-9AA6343CB73B}">
      <dgm:prSet/>
      <dgm:spPr/>
      <dgm:t>
        <a:bodyPr/>
        <a:lstStyle/>
        <a:p>
          <a:endParaRPr lang="en-US" sz="2000"/>
        </a:p>
      </dgm:t>
    </dgm:pt>
    <dgm:pt modelId="{7D593475-9977-488C-81C8-75765EAF18D1}">
      <dgm:prSet phldrT="[Text]" custT="1"/>
      <dgm:spPr>
        <a:ln>
          <a:solidFill>
            <a:schemeClr val="accent2"/>
          </a:solidFill>
        </a:ln>
      </dgm:spPr>
      <dgm:t>
        <a:bodyPr/>
        <a:lstStyle/>
        <a:p>
          <a:r>
            <a:rPr lang="en-US" sz="1800" dirty="0" smtClean="0"/>
            <a:t>Typical questions</a:t>
          </a:r>
          <a:endParaRPr lang="en-US" sz="1800" dirty="0"/>
        </a:p>
      </dgm:t>
    </dgm:pt>
    <dgm:pt modelId="{B22229B1-7D3D-4697-9F9B-455644711201}" type="parTrans" cxnId="{262308A3-7964-484B-9FD9-3691B01727A8}">
      <dgm:prSet/>
      <dgm:spPr/>
      <dgm:t>
        <a:bodyPr/>
        <a:lstStyle/>
        <a:p>
          <a:endParaRPr lang="en-US" sz="2000"/>
        </a:p>
      </dgm:t>
    </dgm:pt>
    <dgm:pt modelId="{2820D092-E119-4325-84C6-FDD7A593D425}" type="sibTrans" cxnId="{262308A3-7964-484B-9FD9-3691B01727A8}">
      <dgm:prSet/>
      <dgm:spPr/>
      <dgm:t>
        <a:bodyPr/>
        <a:lstStyle/>
        <a:p>
          <a:endParaRPr lang="en-US" sz="2000"/>
        </a:p>
      </dgm:t>
    </dgm:pt>
    <dgm:pt modelId="{2ECD2A8A-1998-4F2D-92AF-400B6D6A1540}">
      <dgm:prSet phldrT="[Text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/>
          </a:solidFill>
        </a:ln>
      </dgm:spPr>
      <dgm:t>
        <a:bodyPr/>
        <a:lstStyle/>
        <a:p>
          <a:r>
            <a:rPr lang="en-US" sz="2400" dirty="0" smtClean="0"/>
            <a:t>Personal information</a:t>
          </a:r>
        </a:p>
        <a:p>
          <a:endParaRPr lang="en-US" sz="1000" dirty="0" smtClean="0"/>
        </a:p>
        <a:p>
          <a:r>
            <a:rPr lang="en-US" sz="2400" dirty="0" smtClean="0"/>
            <a:t>Credit requested</a:t>
          </a:r>
        </a:p>
        <a:p>
          <a:endParaRPr lang="en-US" sz="1000" dirty="0" smtClean="0"/>
        </a:p>
        <a:p>
          <a:r>
            <a:rPr lang="en-US" sz="2400" dirty="0" smtClean="0"/>
            <a:t>Information about your ability to repay the credit</a:t>
          </a:r>
          <a:endParaRPr lang="en-US" sz="2400" dirty="0"/>
        </a:p>
      </dgm:t>
    </dgm:pt>
    <dgm:pt modelId="{4FA9D48A-DD43-4AF2-9B09-ED0BE0B16A99}" type="parTrans" cxnId="{D6D513C3-6FA8-42A4-8559-028ED63DB628}">
      <dgm:prSet/>
      <dgm:spPr/>
      <dgm:t>
        <a:bodyPr/>
        <a:lstStyle/>
        <a:p>
          <a:endParaRPr lang="en-US" sz="2000"/>
        </a:p>
      </dgm:t>
    </dgm:pt>
    <dgm:pt modelId="{2BCAB3BC-EFB0-4A1F-BB4B-FBB08CC9787D}" type="sibTrans" cxnId="{D6D513C3-6FA8-42A4-8559-028ED63DB628}">
      <dgm:prSet/>
      <dgm:spPr/>
      <dgm:t>
        <a:bodyPr/>
        <a:lstStyle/>
        <a:p>
          <a:endParaRPr lang="en-US" sz="2000"/>
        </a:p>
      </dgm:t>
    </dgm:pt>
    <dgm:pt modelId="{D49DB733-EC62-43ED-B308-94FD4F7B3754}">
      <dgm:prSet phldrT="[Text]" custT="1"/>
      <dgm:spPr>
        <a:ln>
          <a:solidFill>
            <a:schemeClr val="accent3"/>
          </a:solidFill>
        </a:ln>
      </dgm:spPr>
      <dgm:t>
        <a:bodyPr/>
        <a:lstStyle/>
        <a:p>
          <a:r>
            <a:rPr lang="en-US" sz="1800" dirty="0" smtClean="0"/>
            <a:t>Credit history check</a:t>
          </a:r>
          <a:endParaRPr lang="en-US" sz="1800" dirty="0"/>
        </a:p>
      </dgm:t>
    </dgm:pt>
    <dgm:pt modelId="{37A5A76D-F4D3-4120-943C-E6799E174AEB}" type="parTrans" cxnId="{FF931A64-5B96-4B02-8F9D-BF6B08FD5AA8}">
      <dgm:prSet/>
      <dgm:spPr/>
      <dgm:t>
        <a:bodyPr/>
        <a:lstStyle/>
        <a:p>
          <a:endParaRPr lang="en-US" sz="2000"/>
        </a:p>
      </dgm:t>
    </dgm:pt>
    <dgm:pt modelId="{4603B78C-B0B0-4CEE-B429-7BAAD4313BFA}" type="sibTrans" cxnId="{FF931A64-5B96-4B02-8F9D-BF6B08FD5AA8}">
      <dgm:prSet/>
      <dgm:spPr/>
      <dgm:t>
        <a:bodyPr/>
        <a:lstStyle/>
        <a:p>
          <a:endParaRPr lang="en-US" sz="2000"/>
        </a:p>
      </dgm:t>
    </dgm:pt>
    <dgm:pt modelId="{BA8217DE-8FB8-4ECD-BED2-82DFFFBAAF0C}">
      <dgm:prSet phldrT="[Text]" custT="1"/>
      <dgm:spPr>
        <a:solidFill>
          <a:schemeClr val="accent3">
            <a:lumMod val="20000"/>
            <a:lumOff val="80000"/>
          </a:schemeClr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sz="2200" dirty="0" smtClean="0"/>
            <a:t>Evaluate your credit report and score</a:t>
          </a:r>
        </a:p>
        <a:p>
          <a:endParaRPr lang="en-US" sz="1050" dirty="0" smtClean="0"/>
        </a:p>
        <a:p>
          <a:r>
            <a:rPr lang="en-US" sz="2200" dirty="0" smtClean="0"/>
            <a:t>The trade-off to no credit history check is often higher interest rates and fees</a:t>
          </a:r>
        </a:p>
        <a:p>
          <a:endParaRPr lang="en-US" sz="2000" dirty="0"/>
        </a:p>
      </dgm:t>
    </dgm:pt>
    <dgm:pt modelId="{C74334B6-51E9-4391-AF5E-C3F4AC9A3126}" type="parTrans" cxnId="{7493E26A-FDC5-43FA-AFEA-FBC57B575BBD}">
      <dgm:prSet/>
      <dgm:spPr/>
      <dgm:t>
        <a:bodyPr/>
        <a:lstStyle/>
        <a:p>
          <a:endParaRPr lang="en-US" sz="2000"/>
        </a:p>
      </dgm:t>
    </dgm:pt>
    <dgm:pt modelId="{7EE194ED-1C4A-45F0-A47A-4D3327C51AF9}" type="sibTrans" cxnId="{7493E26A-FDC5-43FA-AFEA-FBC57B575BBD}">
      <dgm:prSet/>
      <dgm:spPr/>
      <dgm:t>
        <a:bodyPr/>
        <a:lstStyle/>
        <a:p>
          <a:endParaRPr lang="en-US" sz="2000"/>
        </a:p>
      </dgm:t>
    </dgm:pt>
    <dgm:pt modelId="{B5E6A071-2D65-486F-A68E-DD976E01492D}" type="pres">
      <dgm:prSet presAssocID="{8DCFDBE7-1E56-4DA6-93E7-1760DCA6896D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0719BC8-2D4F-4370-BF45-21A6ECD4A2E6}" type="pres">
      <dgm:prSet presAssocID="{D49DB733-EC62-43ED-B308-94FD4F7B3754}" presName="ChildAccent3" presStyleCnt="0"/>
      <dgm:spPr/>
    </dgm:pt>
    <dgm:pt modelId="{ACBCECA5-6160-4022-8FD5-71F039595933}" type="pres">
      <dgm:prSet presAssocID="{D49DB733-EC62-43ED-B308-94FD4F7B3754}" presName="ChildAccent" presStyleLbl="alignImgPlace1" presStyleIdx="0" presStyleCnt="3" custScaleX="102936"/>
      <dgm:spPr/>
      <dgm:t>
        <a:bodyPr/>
        <a:lstStyle/>
        <a:p>
          <a:endParaRPr lang="en-US"/>
        </a:p>
      </dgm:t>
    </dgm:pt>
    <dgm:pt modelId="{1644254C-DE03-4B48-9D83-4AA7395108CF}" type="pres">
      <dgm:prSet presAssocID="{D49DB733-EC62-43ED-B308-94FD4F7B3754}" presName="Child3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0AF0F6-69BE-48EF-9F26-13374D65AA93}" type="pres">
      <dgm:prSet presAssocID="{D49DB733-EC62-43ED-B308-94FD4F7B3754}" presName="Parent3" presStyleLbl="node1" presStyleIdx="0" presStyleCnt="3" custScaleX="102936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E6EFB3-A55D-4AE7-9D81-AB243184FE93}" type="pres">
      <dgm:prSet presAssocID="{7D593475-9977-488C-81C8-75765EAF18D1}" presName="ChildAccent2" presStyleCnt="0"/>
      <dgm:spPr/>
    </dgm:pt>
    <dgm:pt modelId="{F8FD4F04-3DDD-4E77-8D3B-D5DFE0E04554}" type="pres">
      <dgm:prSet presAssocID="{7D593475-9977-488C-81C8-75765EAF18D1}" presName="ChildAccent" presStyleLbl="alignImgPlace1" presStyleIdx="1" presStyleCnt="3" custScaleX="102936"/>
      <dgm:spPr/>
      <dgm:t>
        <a:bodyPr/>
        <a:lstStyle/>
        <a:p>
          <a:endParaRPr lang="en-US"/>
        </a:p>
      </dgm:t>
    </dgm:pt>
    <dgm:pt modelId="{F6112C81-0ABA-4822-9326-F01BC86F994C}" type="pres">
      <dgm:prSet presAssocID="{7D593475-9977-488C-81C8-75765EAF18D1}" presName="Child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3A2770-3913-44C7-A24A-36B163F7E89C}" type="pres">
      <dgm:prSet presAssocID="{7D593475-9977-488C-81C8-75765EAF18D1}" presName="Parent2" presStyleLbl="node1" presStyleIdx="1" presStyleCnt="3" custScaleX="102936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F9E34D-F97F-4E92-BE54-B93B62C2A0AD}" type="pres">
      <dgm:prSet presAssocID="{2709510C-54FC-407A-918C-254991E96626}" presName="ChildAccent1" presStyleCnt="0"/>
      <dgm:spPr/>
    </dgm:pt>
    <dgm:pt modelId="{D5F65569-6E4E-4823-AEC1-4DEA143C8785}" type="pres">
      <dgm:prSet presAssocID="{2709510C-54FC-407A-918C-254991E96626}" presName="ChildAccent" presStyleLbl="alignImgPlace1" presStyleIdx="2" presStyleCnt="3"/>
      <dgm:spPr/>
      <dgm:t>
        <a:bodyPr/>
        <a:lstStyle/>
        <a:p>
          <a:endParaRPr lang="en-US"/>
        </a:p>
      </dgm:t>
    </dgm:pt>
    <dgm:pt modelId="{38E0B978-9C1D-4F95-97FD-E36A22018660}" type="pres">
      <dgm:prSet presAssocID="{2709510C-54FC-407A-918C-254991E96626}" presName="Child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0FE20E-3E48-4EEE-9E35-54296D2DCB0B}" type="pres">
      <dgm:prSet presAssocID="{2709510C-54FC-407A-918C-254991E96626}" presName="Parent1" presStyleLbl="node1" presStyleIdx="2" presStyleCnt="3">
        <dgm:presLayoutVars>
          <dgm:chMax val="2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4E6320-3D18-43DA-88C8-B8E036F990F7}" type="presOf" srcId="{BA8217DE-8FB8-4ECD-BED2-82DFFFBAAF0C}" destId="{ACBCECA5-6160-4022-8FD5-71F039595933}" srcOrd="0" destOrd="0" presId="urn:microsoft.com/office/officeart/2011/layout/InterconnectedBlockProcess"/>
    <dgm:cxn modelId="{FE89C31A-12BD-4FF2-B5F4-BF0ED6EBB517}" type="presOf" srcId="{BA8217DE-8FB8-4ECD-BED2-82DFFFBAAF0C}" destId="{1644254C-DE03-4B48-9D83-4AA7395108CF}" srcOrd="1" destOrd="0" presId="urn:microsoft.com/office/officeart/2011/layout/InterconnectedBlockProcess"/>
    <dgm:cxn modelId="{53CC441D-B3CE-48CC-8FB2-39F345703B90}" srcId="{8DCFDBE7-1E56-4DA6-93E7-1760DCA6896D}" destId="{2709510C-54FC-407A-918C-254991E96626}" srcOrd="0" destOrd="0" parTransId="{AC7F9C8B-F8C8-4F07-BDFE-10C8E325F8A7}" sibTransId="{09FA87A0-A97D-44B5-A484-5F7741019625}"/>
    <dgm:cxn modelId="{D6D513C3-6FA8-42A4-8559-028ED63DB628}" srcId="{7D593475-9977-488C-81C8-75765EAF18D1}" destId="{2ECD2A8A-1998-4F2D-92AF-400B6D6A1540}" srcOrd="0" destOrd="0" parTransId="{4FA9D48A-DD43-4AF2-9B09-ED0BE0B16A99}" sibTransId="{2BCAB3BC-EFB0-4A1F-BB4B-FBB08CC9787D}"/>
    <dgm:cxn modelId="{40FDCB89-D7E7-4067-B113-630A8F321A65}" type="presOf" srcId="{2ECD2A8A-1998-4F2D-92AF-400B6D6A1540}" destId="{F8FD4F04-3DDD-4E77-8D3B-D5DFE0E04554}" srcOrd="0" destOrd="0" presId="urn:microsoft.com/office/officeart/2011/layout/InterconnectedBlockProcess"/>
    <dgm:cxn modelId="{262308A3-7964-484B-9FD9-3691B01727A8}" srcId="{8DCFDBE7-1E56-4DA6-93E7-1760DCA6896D}" destId="{7D593475-9977-488C-81C8-75765EAF18D1}" srcOrd="1" destOrd="0" parTransId="{B22229B1-7D3D-4697-9F9B-455644711201}" sibTransId="{2820D092-E119-4325-84C6-FDD7A593D425}"/>
    <dgm:cxn modelId="{C8F83FA7-4B89-4686-B42D-9703135CE08A}" type="presOf" srcId="{8DCFDBE7-1E56-4DA6-93E7-1760DCA6896D}" destId="{B5E6A071-2D65-486F-A68E-DD976E01492D}" srcOrd="0" destOrd="0" presId="urn:microsoft.com/office/officeart/2011/layout/InterconnectedBlockProcess"/>
    <dgm:cxn modelId="{7CD058AB-A63E-4898-BD60-32B4FBF54334}" type="presOf" srcId="{2ECD2A8A-1998-4F2D-92AF-400B6D6A1540}" destId="{F6112C81-0ABA-4822-9326-F01BC86F994C}" srcOrd="1" destOrd="0" presId="urn:microsoft.com/office/officeart/2011/layout/InterconnectedBlockProcess"/>
    <dgm:cxn modelId="{4863938C-587C-4EA4-94B1-65A2C9A83B83}" type="presOf" srcId="{3F25C8BE-C8A5-42F3-BE6B-52E7B9A46F04}" destId="{D5F65569-6E4E-4823-AEC1-4DEA143C8785}" srcOrd="0" destOrd="0" presId="urn:microsoft.com/office/officeart/2011/layout/InterconnectedBlockProcess"/>
    <dgm:cxn modelId="{FF931A64-5B96-4B02-8F9D-BF6B08FD5AA8}" srcId="{8DCFDBE7-1E56-4DA6-93E7-1760DCA6896D}" destId="{D49DB733-EC62-43ED-B308-94FD4F7B3754}" srcOrd="2" destOrd="0" parTransId="{37A5A76D-F4D3-4120-943C-E6799E174AEB}" sibTransId="{4603B78C-B0B0-4CEE-B429-7BAAD4313BFA}"/>
    <dgm:cxn modelId="{7493E26A-FDC5-43FA-AFEA-FBC57B575BBD}" srcId="{D49DB733-EC62-43ED-B308-94FD4F7B3754}" destId="{BA8217DE-8FB8-4ECD-BED2-82DFFFBAAF0C}" srcOrd="0" destOrd="0" parTransId="{C74334B6-51E9-4391-AF5E-C3F4AC9A3126}" sibTransId="{7EE194ED-1C4A-45F0-A47A-4D3327C51AF9}"/>
    <dgm:cxn modelId="{1F74AE7F-6540-4363-B800-FC2B98D11016}" type="presOf" srcId="{7D593475-9977-488C-81C8-75765EAF18D1}" destId="{283A2770-3913-44C7-A24A-36B163F7E89C}" srcOrd="0" destOrd="0" presId="urn:microsoft.com/office/officeart/2011/layout/InterconnectedBlockProcess"/>
    <dgm:cxn modelId="{934EC883-854B-4511-90DA-9AA6343CB73B}" srcId="{2709510C-54FC-407A-918C-254991E96626}" destId="{3F25C8BE-C8A5-42F3-BE6B-52E7B9A46F04}" srcOrd="0" destOrd="0" parTransId="{2A1F8AFF-B72F-421A-B69D-5DC0E5134AB6}" sibTransId="{B9EFDC40-B43F-4665-955E-F5459BAFD245}"/>
    <dgm:cxn modelId="{46B07762-E95D-4C65-813F-3F420382FA29}" type="presOf" srcId="{D49DB733-EC62-43ED-B308-94FD4F7B3754}" destId="{DD0AF0F6-69BE-48EF-9F26-13374D65AA93}" srcOrd="0" destOrd="0" presId="urn:microsoft.com/office/officeart/2011/layout/InterconnectedBlockProcess"/>
    <dgm:cxn modelId="{32774792-3254-4361-BA2B-4C973E3BE853}" type="presOf" srcId="{3F25C8BE-C8A5-42F3-BE6B-52E7B9A46F04}" destId="{38E0B978-9C1D-4F95-97FD-E36A22018660}" srcOrd="1" destOrd="0" presId="urn:microsoft.com/office/officeart/2011/layout/InterconnectedBlockProcess"/>
    <dgm:cxn modelId="{8B24971B-BD1D-43F8-A902-8B1F81E2086B}" type="presOf" srcId="{2709510C-54FC-407A-918C-254991E96626}" destId="{160FE20E-3E48-4EEE-9E35-54296D2DCB0B}" srcOrd="0" destOrd="0" presId="urn:microsoft.com/office/officeart/2011/layout/InterconnectedBlockProcess"/>
    <dgm:cxn modelId="{1096A97A-84A8-43F6-8067-2496DCE70433}" type="presParOf" srcId="{B5E6A071-2D65-486F-A68E-DD976E01492D}" destId="{D0719BC8-2D4F-4370-BF45-21A6ECD4A2E6}" srcOrd="0" destOrd="0" presId="urn:microsoft.com/office/officeart/2011/layout/InterconnectedBlockProcess"/>
    <dgm:cxn modelId="{A9EAAA23-3AB4-4A67-A9F4-2E562066AD71}" type="presParOf" srcId="{D0719BC8-2D4F-4370-BF45-21A6ECD4A2E6}" destId="{ACBCECA5-6160-4022-8FD5-71F039595933}" srcOrd="0" destOrd="0" presId="urn:microsoft.com/office/officeart/2011/layout/InterconnectedBlockProcess"/>
    <dgm:cxn modelId="{704B36B2-A0EF-4D47-985F-264C4E4C2DCD}" type="presParOf" srcId="{B5E6A071-2D65-486F-A68E-DD976E01492D}" destId="{1644254C-DE03-4B48-9D83-4AA7395108CF}" srcOrd="1" destOrd="0" presId="urn:microsoft.com/office/officeart/2011/layout/InterconnectedBlockProcess"/>
    <dgm:cxn modelId="{886A7D49-6072-4728-BEA3-4306D796F159}" type="presParOf" srcId="{B5E6A071-2D65-486F-A68E-DD976E01492D}" destId="{DD0AF0F6-69BE-48EF-9F26-13374D65AA93}" srcOrd="2" destOrd="0" presId="urn:microsoft.com/office/officeart/2011/layout/InterconnectedBlockProcess"/>
    <dgm:cxn modelId="{C0E868EA-C8AD-4C51-ADE5-BCB2B9A52CC1}" type="presParOf" srcId="{B5E6A071-2D65-486F-A68E-DD976E01492D}" destId="{B0E6EFB3-A55D-4AE7-9D81-AB243184FE93}" srcOrd="3" destOrd="0" presId="urn:microsoft.com/office/officeart/2011/layout/InterconnectedBlockProcess"/>
    <dgm:cxn modelId="{EA0A8D99-6A90-42CE-994E-3C079A8587D6}" type="presParOf" srcId="{B0E6EFB3-A55D-4AE7-9D81-AB243184FE93}" destId="{F8FD4F04-3DDD-4E77-8D3B-D5DFE0E04554}" srcOrd="0" destOrd="0" presId="urn:microsoft.com/office/officeart/2011/layout/InterconnectedBlockProcess"/>
    <dgm:cxn modelId="{E2F613D3-555C-4DC5-9E7A-0A0D76EAB2E5}" type="presParOf" srcId="{B5E6A071-2D65-486F-A68E-DD976E01492D}" destId="{F6112C81-0ABA-4822-9326-F01BC86F994C}" srcOrd="4" destOrd="0" presId="urn:microsoft.com/office/officeart/2011/layout/InterconnectedBlockProcess"/>
    <dgm:cxn modelId="{2012A488-60B5-48D8-AC73-9AAB14436B7A}" type="presParOf" srcId="{B5E6A071-2D65-486F-A68E-DD976E01492D}" destId="{283A2770-3913-44C7-A24A-36B163F7E89C}" srcOrd="5" destOrd="0" presId="urn:microsoft.com/office/officeart/2011/layout/InterconnectedBlockProcess"/>
    <dgm:cxn modelId="{EB92C592-949E-44C4-AF20-507031FA3246}" type="presParOf" srcId="{B5E6A071-2D65-486F-A68E-DD976E01492D}" destId="{D7F9E34D-F97F-4E92-BE54-B93B62C2A0AD}" srcOrd="6" destOrd="0" presId="urn:microsoft.com/office/officeart/2011/layout/InterconnectedBlockProcess"/>
    <dgm:cxn modelId="{EF90D517-A897-4E65-B1E2-CD73F12C73D9}" type="presParOf" srcId="{D7F9E34D-F97F-4E92-BE54-B93B62C2A0AD}" destId="{D5F65569-6E4E-4823-AEC1-4DEA143C8785}" srcOrd="0" destOrd="0" presId="urn:microsoft.com/office/officeart/2011/layout/InterconnectedBlockProcess"/>
    <dgm:cxn modelId="{43A7C8A6-1992-46AA-8BCD-9288426453E3}" type="presParOf" srcId="{B5E6A071-2D65-486F-A68E-DD976E01492D}" destId="{38E0B978-9C1D-4F95-97FD-E36A22018660}" srcOrd="7" destOrd="0" presId="urn:microsoft.com/office/officeart/2011/layout/InterconnectedBlockProcess"/>
    <dgm:cxn modelId="{14C54BE1-0756-4972-B730-BAF5E70A9E8C}" type="presParOf" srcId="{B5E6A071-2D65-486F-A68E-DD976E01492D}" destId="{160FE20E-3E48-4EEE-9E35-54296D2DCB0B}" srcOrd="8" destOrd="0" presId="urn:microsoft.com/office/officeart/2011/layout/InterconnectedBlock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6A1E3860-D2FB-466B-8931-2D474A04D1BB}" type="doc">
      <dgm:prSet loTypeId="urn:microsoft.com/office/officeart/2005/8/layout/venn3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727CAC7-45FB-4E29-B4F4-225845A9D65C}">
      <dgm:prSet phldrT="[Text]"/>
      <dgm:spPr/>
      <dgm:t>
        <a:bodyPr/>
        <a:lstStyle/>
        <a:p>
          <a:r>
            <a:rPr lang="en-US" b="1" dirty="0" smtClean="0">
              <a:solidFill>
                <a:schemeClr val="bg1"/>
              </a:solidFill>
            </a:rPr>
            <a:t>Terms of credit are outlined in the contract</a:t>
          </a:r>
          <a:endParaRPr lang="en-US" b="1" dirty="0">
            <a:solidFill>
              <a:schemeClr val="bg1"/>
            </a:solidFill>
          </a:endParaRPr>
        </a:p>
      </dgm:t>
    </dgm:pt>
    <dgm:pt modelId="{02D9794E-D8B0-4BB8-AB7D-40E2CACAE6EA}" type="parTrans" cxnId="{0DA3E7D0-AB56-4CCA-82F3-0A262587ADDD}">
      <dgm:prSet/>
      <dgm:spPr/>
      <dgm:t>
        <a:bodyPr/>
        <a:lstStyle/>
        <a:p>
          <a:endParaRPr lang="en-US"/>
        </a:p>
      </dgm:t>
    </dgm:pt>
    <dgm:pt modelId="{27E3A5AC-3D14-49E3-9E07-795414019E67}" type="sibTrans" cxnId="{0DA3E7D0-AB56-4CCA-82F3-0A262587ADDD}">
      <dgm:prSet/>
      <dgm:spPr/>
      <dgm:t>
        <a:bodyPr/>
        <a:lstStyle/>
        <a:p>
          <a:endParaRPr lang="en-US"/>
        </a:p>
      </dgm:t>
    </dgm:pt>
    <dgm:pt modelId="{CB2B41E9-C994-40D5-8222-A5AA6DA4914D}">
      <dgm:prSet phldrT="[Text]"/>
      <dgm:spPr/>
      <dgm:t>
        <a:bodyPr/>
        <a:lstStyle/>
        <a:p>
          <a:r>
            <a:rPr lang="en-US" b="1" dirty="0" smtClean="0">
              <a:solidFill>
                <a:schemeClr val="bg1"/>
              </a:solidFill>
            </a:rPr>
            <a:t>Read the contract carefully!</a:t>
          </a:r>
          <a:endParaRPr lang="en-US" b="1" dirty="0">
            <a:solidFill>
              <a:schemeClr val="bg1"/>
            </a:solidFill>
          </a:endParaRPr>
        </a:p>
      </dgm:t>
    </dgm:pt>
    <dgm:pt modelId="{71D419BC-8E0D-4286-9489-1DF931CC65C0}" type="parTrans" cxnId="{1287F405-0C9A-4CD1-B8E1-24EE64FA71CC}">
      <dgm:prSet/>
      <dgm:spPr/>
      <dgm:t>
        <a:bodyPr/>
        <a:lstStyle/>
        <a:p>
          <a:endParaRPr lang="en-US"/>
        </a:p>
      </dgm:t>
    </dgm:pt>
    <dgm:pt modelId="{6BFDE8B0-CC74-4263-AED9-800079761877}" type="sibTrans" cxnId="{1287F405-0C9A-4CD1-B8E1-24EE64FA71CC}">
      <dgm:prSet/>
      <dgm:spPr/>
      <dgm:t>
        <a:bodyPr/>
        <a:lstStyle/>
        <a:p>
          <a:endParaRPr lang="en-US"/>
        </a:p>
      </dgm:t>
    </dgm:pt>
    <dgm:pt modelId="{4FF97CEB-5321-4A3E-A494-282A68D343B8}">
      <dgm:prSet phldrT="[Text]"/>
      <dgm:spPr/>
      <dgm:t>
        <a:bodyPr/>
        <a:lstStyle/>
        <a:p>
          <a:r>
            <a:rPr lang="en-US" b="1" dirty="0" smtClean="0">
              <a:solidFill>
                <a:schemeClr val="bg1"/>
              </a:solidFill>
            </a:rPr>
            <a:t>Ask questions!</a:t>
          </a:r>
          <a:endParaRPr lang="en-US" b="1" dirty="0">
            <a:solidFill>
              <a:schemeClr val="bg1"/>
            </a:solidFill>
          </a:endParaRPr>
        </a:p>
      </dgm:t>
    </dgm:pt>
    <dgm:pt modelId="{A5EB7359-2E5D-41B9-B6F5-F3E5568DCEF6}" type="parTrans" cxnId="{C78BBF1C-DFFD-4E14-8F87-E834E1E45A61}">
      <dgm:prSet/>
      <dgm:spPr/>
      <dgm:t>
        <a:bodyPr/>
        <a:lstStyle/>
        <a:p>
          <a:endParaRPr lang="en-US"/>
        </a:p>
      </dgm:t>
    </dgm:pt>
    <dgm:pt modelId="{C598198A-5B5C-47A1-A373-DA6DAC25E0A3}" type="sibTrans" cxnId="{C78BBF1C-DFFD-4E14-8F87-E834E1E45A61}">
      <dgm:prSet/>
      <dgm:spPr/>
      <dgm:t>
        <a:bodyPr/>
        <a:lstStyle/>
        <a:p>
          <a:endParaRPr lang="en-US"/>
        </a:p>
      </dgm:t>
    </dgm:pt>
    <dgm:pt modelId="{C55CA385-EC8A-4327-B1EE-6422FC60BD60}" type="pres">
      <dgm:prSet presAssocID="{6A1E3860-D2FB-466B-8931-2D474A04D1B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D39ED47-3652-4D1D-856B-14BB5D07C29D}" type="pres">
      <dgm:prSet presAssocID="{6727CAC7-45FB-4E29-B4F4-225845A9D65C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5BCD30-153C-4A67-B5E1-EE189E5E0029}" type="pres">
      <dgm:prSet presAssocID="{27E3A5AC-3D14-49E3-9E07-795414019E67}" presName="space" presStyleCnt="0"/>
      <dgm:spPr/>
    </dgm:pt>
    <dgm:pt modelId="{812067B3-753A-4511-9F27-DA828413F308}" type="pres">
      <dgm:prSet presAssocID="{CB2B41E9-C994-40D5-8222-A5AA6DA4914D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67A3DF-2F9C-4414-B325-E1383E3C497A}" type="pres">
      <dgm:prSet presAssocID="{6BFDE8B0-CC74-4263-AED9-800079761877}" presName="space" presStyleCnt="0"/>
      <dgm:spPr/>
    </dgm:pt>
    <dgm:pt modelId="{717B7096-3189-43D8-AF54-6813DD4141DB}" type="pres">
      <dgm:prSet presAssocID="{4FF97CEB-5321-4A3E-A494-282A68D343B8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8BBF1C-DFFD-4E14-8F87-E834E1E45A61}" srcId="{6A1E3860-D2FB-466B-8931-2D474A04D1BB}" destId="{4FF97CEB-5321-4A3E-A494-282A68D343B8}" srcOrd="2" destOrd="0" parTransId="{A5EB7359-2E5D-41B9-B6F5-F3E5568DCEF6}" sibTransId="{C598198A-5B5C-47A1-A373-DA6DAC25E0A3}"/>
    <dgm:cxn modelId="{1767B77A-624F-41F3-9C60-ED8B8216F8AA}" type="presOf" srcId="{CB2B41E9-C994-40D5-8222-A5AA6DA4914D}" destId="{812067B3-753A-4511-9F27-DA828413F308}" srcOrd="0" destOrd="0" presId="urn:microsoft.com/office/officeart/2005/8/layout/venn3"/>
    <dgm:cxn modelId="{47A1FE11-D56D-4DB3-AA27-5BFB6A860043}" type="presOf" srcId="{6A1E3860-D2FB-466B-8931-2D474A04D1BB}" destId="{C55CA385-EC8A-4327-B1EE-6422FC60BD60}" srcOrd="0" destOrd="0" presId="urn:microsoft.com/office/officeart/2005/8/layout/venn3"/>
    <dgm:cxn modelId="{7484F5CD-3777-4611-9FF0-F181E07870B5}" type="presOf" srcId="{4FF97CEB-5321-4A3E-A494-282A68D343B8}" destId="{717B7096-3189-43D8-AF54-6813DD4141DB}" srcOrd="0" destOrd="0" presId="urn:microsoft.com/office/officeart/2005/8/layout/venn3"/>
    <dgm:cxn modelId="{0DA3E7D0-AB56-4CCA-82F3-0A262587ADDD}" srcId="{6A1E3860-D2FB-466B-8931-2D474A04D1BB}" destId="{6727CAC7-45FB-4E29-B4F4-225845A9D65C}" srcOrd="0" destOrd="0" parTransId="{02D9794E-D8B0-4BB8-AB7D-40E2CACAE6EA}" sibTransId="{27E3A5AC-3D14-49E3-9E07-795414019E67}"/>
    <dgm:cxn modelId="{717F0B9A-0811-4E24-9589-389198E62ACD}" type="presOf" srcId="{6727CAC7-45FB-4E29-B4F4-225845A9D65C}" destId="{0D39ED47-3652-4D1D-856B-14BB5D07C29D}" srcOrd="0" destOrd="0" presId="urn:microsoft.com/office/officeart/2005/8/layout/venn3"/>
    <dgm:cxn modelId="{1287F405-0C9A-4CD1-B8E1-24EE64FA71CC}" srcId="{6A1E3860-D2FB-466B-8931-2D474A04D1BB}" destId="{CB2B41E9-C994-40D5-8222-A5AA6DA4914D}" srcOrd="1" destOrd="0" parTransId="{71D419BC-8E0D-4286-9489-1DF931CC65C0}" sibTransId="{6BFDE8B0-CC74-4263-AED9-800079761877}"/>
    <dgm:cxn modelId="{0742EF53-BE24-4660-94CF-459A45379ACA}" type="presParOf" srcId="{C55CA385-EC8A-4327-B1EE-6422FC60BD60}" destId="{0D39ED47-3652-4D1D-856B-14BB5D07C29D}" srcOrd="0" destOrd="0" presId="urn:microsoft.com/office/officeart/2005/8/layout/venn3"/>
    <dgm:cxn modelId="{84D5AE4B-8A29-4CD0-95DA-ECD71096A33F}" type="presParOf" srcId="{C55CA385-EC8A-4327-B1EE-6422FC60BD60}" destId="{D55BCD30-153C-4A67-B5E1-EE189E5E0029}" srcOrd="1" destOrd="0" presId="urn:microsoft.com/office/officeart/2005/8/layout/venn3"/>
    <dgm:cxn modelId="{A36D5C12-8442-4B30-9E9C-AD0A77CA0061}" type="presParOf" srcId="{C55CA385-EC8A-4327-B1EE-6422FC60BD60}" destId="{812067B3-753A-4511-9F27-DA828413F308}" srcOrd="2" destOrd="0" presId="urn:microsoft.com/office/officeart/2005/8/layout/venn3"/>
    <dgm:cxn modelId="{1241E0C6-B20C-4CB9-9DBA-C89742835B46}" type="presParOf" srcId="{C55CA385-EC8A-4327-B1EE-6422FC60BD60}" destId="{C867A3DF-2F9C-4414-B325-E1383E3C497A}" srcOrd="3" destOrd="0" presId="urn:microsoft.com/office/officeart/2005/8/layout/venn3"/>
    <dgm:cxn modelId="{B1A00898-AC32-4629-998F-98CF4C8F8230}" type="presParOf" srcId="{C55CA385-EC8A-4327-B1EE-6422FC60BD60}" destId="{717B7096-3189-43D8-AF54-6813DD4141DB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ADBA4858-7AAA-4529-BEE3-07896DFA6531}" type="doc">
      <dgm:prSet loTypeId="urn:microsoft.com/office/officeart/2005/8/layout/defaul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F6BC94B1-1C89-4C8A-B76D-FA734C27D14D}">
      <dgm:prSet phldrT="[Text]" custT="1"/>
      <dgm:spPr/>
      <dgm:t>
        <a:bodyPr/>
        <a:lstStyle/>
        <a:p>
          <a:r>
            <a:rPr lang="en-US" sz="2800" dirty="0" smtClean="0"/>
            <a:t>What is the </a:t>
          </a:r>
          <a:r>
            <a:rPr lang="en-US" sz="2800" u="sng" dirty="0" smtClean="0"/>
            <a:t>annual</a:t>
          </a:r>
          <a:r>
            <a:rPr lang="en-US" sz="2800" dirty="0" smtClean="0"/>
            <a:t> interest rate?</a:t>
          </a:r>
          <a:endParaRPr lang="en-US" sz="2800" dirty="0"/>
        </a:p>
      </dgm:t>
    </dgm:pt>
    <dgm:pt modelId="{2C4D059C-9FFF-41F0-92F4-4CFDB830C43C}" type="parTrans" cxnId="{40A342B4-13EC-4311-AF4A-FD11612FCE71}">
      <dgm:prSet/>
      <dgm:spPr/>
      <dgm:t>
        <a:bodyPr/>
        <a:lstStyle/>
        <a:p>
          <a:endParaRPr lang="en-US" sz="2000"/>
        </a:p>
      </dgm:t>
    </dgm:pt>
    <dgm:pt modelId="{4718D9F1-D1A2-4819-A2D1-F39A7E7C9184}" type="sibTrans" cxnId="{40A342B4-13EC-4311-AF4A-FD11612FCE71}">
      <dgm:prSet/>
      <dgm:spPr/>
      <dgm:t>
        <a:bodyPr/>
        <a:lstStyle/>
        <a:p>
          <a:endParaRPr lang="en-US" sz="2000"/>
        </a:p>
      </dgm:t>
    </dgm:pt>
    <dgm:pt modelId="{567FEBF7-CB8B-4717-92D0-012705E9238B}">
      <dgm:prSet phldrT="[Text]" custT="1"/>
      <dgm:spPr/>
      <dgm:t>
        <a:bodyPr/>
        <a:lstStyle/>
        <a:p>
          <a:r>
            <a:rPr lang="en-US" sz="2800" dirty="0" smtClean="0"/>
            <a:t>Are there fees?</a:t>
          </a:r>
          <a:endParaRPr lang="en-US" sz="2800" dirty="0"/>
        </a:p>
      </dgm:t>
    </dgm:pt>
    <dgm:pt modelId="{D8EA2C75-DE74-4D87-8051-F19460785A96}" type="parTrans" cxnId="{589FE291-E44A-4996-A65F-4418DD8AD969}">
      <dgm:prSet/>
      <dgm:spPr/>
      <dgm:t>
        <a:bodyPr/>
        <a:lstStyle/>
        <a:p>
          <a:endParaRPr lang="en-US" sz="2000"/>
        </a:p>
      </dgm:t>
    </dgm:pt>
    <dgm:pt modelId="{599A01DB-36FA-4A75-A2D7-449FA84D59A5}" type="sibTrans" cxnId="{589FE291-E44A-4996-A65F-4418DD8AD969}">
      <dgm:prSet/>
      <dgm:spPr/>
      <dgm:t>
        <a:bodyPr/>
        <a:lstStyle/>
        <a:p>
          <a:endParaRPr lang="en-US" sz="2000"/>
        </a:p>
      </dgm:t>
    </dgm:pt>
    <dgm:pt modelId="{8C560664-DFCC-43A9-BF9A-98215D9AAC89}">
      <dgm:prSet phldrT="[Text]" custT="1"/>
      <dgm:spPr/>
      <dgm:t>
        <a:bodyPr/>
        <a:lstStyle/>
        <a:p>
          <a:r>
            <a:rPr lang="en-US" sz="2800" dirty="0" smtClean="0"/>
            <a:t>What are the consequences of a missed or late payment?</a:t>
          </a:r>
          <a:endParaRPr lang="en-US" sz="2800" dirty="0"/>
        </a:p>
      </dgm:t>
    </dgm:pt>
    <dgm:pt modelId="{72E66E98-C35A-4FD6-9674-DF3D2669EF25}" type="parTrans" cxnId="{1D0C58AF-3DD2-4F39-AF75-5264A1C1920B}">
      <dgm:prSet/>
      <dgm:spPr/>
      <dgm:t>
        <a:bodyPr/>
        <a:lstStyle/>
        <a:p>
          <a:endParaRPr lang="en-US" sz="2000"/>
        </a:p>
      </dgm:t>
    </dgm:pt>
    <dgm:pt modelId="{223BCA76-E16F-4D7F-A438-2FDB7DEDE4E1}" type="sibTrans" cxnId="{1D0C58AF-3DD2-4F39-AF75-5264A1C1920B}">
      <dgm:prSet/>
      <dgm:spPr/>
      <dgm:t>
        <a:bodyPr/>
        <a:lstStyle/>
        <a:p>
          <a:endParaRPr lang="en-US" sz="2000"/>
        </a:p>
      </dgm:t>
    </dgm:pt>
    <dgm:pt modelId="{92DD23E0-6BD0-4011-B538-0485B41DE4D2}">
      <dgm:prSet phldrT="[Text]" custT="1"/>
      <dgm:spPr/>
      <dgm:t>
        <a:bodyPr/>
        <a:lstStyle/>
        <a:p>
          <a:r>
            <a:rPr lang="en-US" sz="2800" dirty="0" smtClean="0"/>
            <a:t>What happens if the loan is not paid back in full?</a:t>
          </a:r>
          <a:endParaRPr lang="en-US" sz="2800" dirty="0"/>
        </a:p>
      </dgm:t>
    </dgm:pt>
    <dgm:pt modelId="{99CA22A5-409E-41C3-B51F-4E85D6C9B272}" type="parTrans" cxnId="{5EBA4D5D-F8AB-4087-BA4C-669A197A4565}">
      <dgm:prSet/>
      <dgm:spPr/>
      <dgm:t>
        <a:bodyPr/>
        <a:lstStyle/>
        <a:p>
          <a:endParaRPr lang="en-US" sz="2000"/>
        </a:p>
      </dgm:t>
    </dgm:pt>
    <dgm:pt modelId="{0862BDD8-19CF-4683-A6F5-3A46AA90EB80}" type="sibTrans" cxnId="{5EBA4D5D-F8AB-4087-BA4C-669A197A4565}">
      <dgm:prSet/>
      <dgm:spPr/>
      <dgm:t>
        <a:bodyPr/>
        <a:lstStyle/>
        <a:p>
          <a:endParaRPr lang="en-US" sz="2000"/>
        </a:p>
      </dgm:t>
    </dgm:pt>
    <dgm:pt modelId="{60A7AD39-546D-476D-8CCF-0845F19DF75A}">
      <dgm:prSet phldrT="[Text]" custT="1"/>
      <dgm:spPr/>
      <dgm:t>
        <a:bodyPr/>
        <a:lstStyle/>
        <a:p>
          <a:r>
            <a:rPr lang="en-US" sz="2800" dirty="0" smtClean="0"/>
            <a:t>Do you trust and feel comfortable with the lender?</a:t>
          </a:r>
          <a:endParaRPr lang="en-US" sz="2800" dirty="0"/>
        </a:p>
      </dgm:t>
    </dgm:pt>
    <dgm:pt modelId="{33EAC1A9-11FF-46BE-92E6-E9237BC5EBA9}" type="parTrans" cxnId="{86C37F57-6E79-43E7-AA5F-CE503C3555AA}">
      <dgm:prSet/>
      <dgm:spPr/>
      <dgm:t>
        <a:bodyPr/>
        <a:lstStyle/>
        <a:p>
          <a:endParaRPr lang="en-US" sz="2000"/>
        </a:p>
      </dgm:t>
    </dgm:pt>
    <dgm:pt modelId="{3AF7DEAF-8CEA-4F5C-93A8-A2FA9E87CCF9}" type="sibTrans" cxnId="{86C37F57-6E79-43E7-AA5F-CE503C3555AA}">
      <dgm:prSet/>
      <dgm:spPr/>
      <dgm:t>
        <a:bodyPr/>
        <a:lstStyle/>
        <a:p>
          <a:endParaRPr lang="en-US" sz="2000"/>
        </a:p>
      </dgm:t>
    </dgm:pt>
    <dgm:pt modelId="{7E3E6B9C-41BF-4A14-A50A-A597F2D5703A}" type="pres">
      <dgm:prSet presAssocID="{ADBA4858-7AAA-4529-BEE3-07896DFA653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F42AA28-B39D-40DF-B646-D442E1417DD0}" type="pres">
      <dgm:prSet presAssocID="{F6BC94B1-1C89-4C8A-B76D-FA734C27D14D}" presName="node" presStyleLbl="node1" presStyleIdx="0" presStyleCnt="5" custScaleX="117446" custScaleY="1282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477E7A-C43A-4FE9-8D30-44019AF0D90F}" type="pres">
      <dgm:prSet presAssocID="{4718D9F1-D1A2-4819-A2D1-F39A7E7C9184}" presName="sibTrans" presStyleCnt="0"/>
      <dgm:spPr/>
    </dgm:pt>
    <dgm:pt modelId="{BAA7C9E0-2FCD-40C2-B7A9-3B337615043E}" type="pres">
      <dgm:prSet presAssocID="{567FEBF7-CB8B-4717-92D0-012705E9238B}" presName="node" presStyleLbl="node1" presStyleIdx="1" presStyleCnt="5" custScaleX="117446" custScaleY="1282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60B5BF-F471-4F93-811D-E592AA05D841}" type="pres">
      <dgm:prSet presAssocID="{599A01DB-36FA-4A75-A2D7-449FA84D59A5}" presName="sibTrans" presStyleCnt="0"/>
      <dgm:spPr/>
    </dgm:pt>
    <dgm:pt modelId="{3AA2AE26-9377-48B4-9AFE-927D69DDA830}" type="pres">
      <dgm:prSet presAssocID="{8C560664-DFCC-43A9-BF9A-98215D9AAC89}" presName="node" presStyleLbl="node1" presStyleIdx="2" presStyleCnt="5" custScaleX="117446" custScaleY="1282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D083BF-012B-4667-A9E7-EE98AD7C1532}" type="pres">
      <dgm:prSet presAssocID="{223BCA76-E16F-4D7F-A438-2FDB7DEDE4E1}" presName="sibTrans" presStyleCnt="0"/>
      <dgm:spPr/>
    </dgm:pt>
    <dgm:pt modelId="{AAA878AC-FC31-4D01-9845-AE418FBCAB8F}" type="pres">
      <dgm:prSet presAssocID="{92DD23E0-6BD0-4011-B538-0485B41DE4D2}" presName="node" presStyleLbl="node1" presStyleIdx="3" presStyleCnt="5" custScaleX="117446" custScaleY="1282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416647-BDD1-4255-9ACB-A033B75C286D}" type="pres">
      <dgm:prSet presAssocID="{0862BDD8-19CF-4683-A6F5-3A46AA90EB80}" presName="sibTrans" presStyleCnt="0"/>
      <dgm:spPr/>
    </dgm:pt>
    <dgm:pt modelId="{E83F9030-025C-4895-8C50-23567061CDD8}" type="pres">
      <dgm:prSet presAssocID="{60A7AD39-546D-476D-8CCF-0845F19DF75A}" presName="node" presStyleLbl="node1" presStyleIdx="4" presStyleCnt="5" custScaleX="117446" custScaleY="1282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0D3CAF3-971C-44A9-A069-547FEF820DDC}" type="presOf" srcId="{8C560664-DFCC-43A9-BF9A-98215D9AAC89}" destId="{3AA2AE26-9377-48B4-9AFE-927D69DDA830}" srcOrd="0" destOrd="0" presId="urn:microsoft.com/office/officeart/2005/8/layout/default"/>
    <dgm:cxn modelId="{589FE291-E44A-4996-A65F-4418DD8AD969}" srcId="{ADBA4858-7AAA-4529-BEE3-07896DFA6531}" destId="{567FEBF7-CB8B-4717-92D0-012705E9238B}" srcOrd="1" destOrd="0" parTransId="{D8EA2C75-DE74-4D87-8051-F19460785A96}" sibTransId="{599A01DB-36FA-4A75-A2D7-449FA84D59A5}"/>
    <dgm:cxn modelId="{86C37F57-6E79-43E7-AA5F-CE503C3555AA}" srcId="{ADBA4858-7AAA-4529-BEE3-07896DFA6531}" destId="{60A7AD39-546D-476D-8CCF-0845F19DF75A}" srcOrd="4" destOrd="0" parTransId="{33EAC1A9-11FF-46BE-92E6-E9237BC5EBA9}" sibTransId="{3AF7DEAF-8CEA-4F5C-93A8-A2FA9E87CCF9}"/>
    <dgm:cxn modelId="{A693953F-8138-4F43-AD53-5645726EEA39}" type="presOf" srcId="{92DD23E0-6BD0-4011-B538-0485B41DE4D2}" destId="{AAA878AC-FC31-4D01-9845-AE418FBCAB8F}" srcOrd="0" destOrd="0" presId="urn:microsoft.com/office/officeart/2005/8/layout/default"/>
    <dgm:cxn modelId="{40A342B4-13EC-4311-AF4A-FD11612FCE71}" srcId="{ADBA4858-7AAA-4529-BEE3-07896DFA6531}" destId="{F6BC94B1-1C89-4C8A-B76D-FA734C27D14D}" srcOrd="0" destOrd="0" parTransId="{2C4D059C-9FFF-41F0-92F4-4CFDB830C43C}" sibTransId="{4718D9F1-D1A2-4819-A2D1-F39A7E7C9184}"/>
    <dgm:cxn modelId="{5EBA4D5D-F8AB-4087-BA4C-669A197A4565}" srcId="{ADBA4858-7AAA-4529-BEE3-07896DFA6531}" destId="{92DD23E0-6BD0-4011-B538-0485B41DE4D2}" srcOrd="3" destOrd="0" parTransId="{99CA22A5-409E-41C3-B51F-4E85D6C9B272}" sibTransId="{0862BDD8-19CF-4683-A6F5-3A46AA90EB80}"/>
    <dgm:cxn modelId="{2620F257-9769-4895-8A12-BAF2E69B827D}" type="presOf" srcId="{60A7AD39-546D-476D-8CCF-0845F19DF75A}" destId="{E83F9030-025C-4895-8C50-23567061CDD8}" srcOrd="0" destOrd="0" presId="urn:microsoft.com/office/officeart/2005/8/layout/default"/>
    <dgm:cxn modelId="{1D0C58AF-3DD2-4F39-AF75-5264A1C1920B}" srcId="{ADBA4858-7AAA-4529-BEE3-07896DFA6531}" destId="{8C560664-DFCC-43A9-BF9A-98215D9AAC89}" srcOrd="2" destOrd="0" parTransId="{72E66E98-C35A-4FD6-9674-DF3D2669EF25}" sibTransId="{223BCA76-E16F-4D7F-A438-2FDB7DEDE4E1}"/>
    <dgm:cxn modelId="{F5BD1BD9-FF2D-4E52-82C8-5D1902ECBF21}" type="presOf" srcId="{ADBA4858-7AAA-4529-BEE3-07896DFA6531}" destId="{7E3E6B9C-41BF-4A14-A50A-A597F2D5703A}" srcOrd="0" destOrd="0" presId="urn:microsoft.com/office/officeart/2005/8/layout/default"/>
    <dgm:cxn modelId="{26109490-EB6A-455E-A8DC-D21C4DD57C25}" type="presOf" srcId="{567FEBF7-CB8B-4717-92D0-012705E9238B}" destId="{BAA7C9E0-2FCD-40C2-B7A9-3B337615043E}" srcOrd="0" destOrd="0" presId="urn:microsoft.com/office/officeart/2005/8/layout/default"/>
    <dgm:cxn modelId="{655C1C68-2E44-440A-A3C9-FDE1A077C822}" type="presOf" srcId="{F6BC94B1-1C89-4C8A-B76D-FA734C27D14D}" destId="{3F42AA28-B39D-40DF-B646-D442E1417DD0}" srcOrd="0" destOrd="0" presId="urn:microsoft.com/office/officeart/2005/8/layout/default"/>
    <dgm:cxn modelId="{17A83BB8-E405-4A28-8379-380CE5459954}" type="presParOf" srcId="{7E3E6B9C-41BF-4A14-A50A-A597F2D5703A}" destId="{3F42AA28-B39D-40DF-B646-D442E1417DD0}" srcOrd="0" destOrd="0" presId="urn:microsoft.com/office/officeart/2005/8/layout/default"/>
    <dgm:cxn modelId="{44776ADE-5CAB-4905-A159-5947AD1F6AFE}" type="presParOf" srcId="{7E3E6B9C-41BF-4A14-A50A-A597F2D5703A}" destId="{A9477E7A-C43A-4FE9-8D30-44019AF0D90F}" srcOrd="1" destOrd="0" presId="urn:microsoft.com/office/officeart/2005/8/layout/default"/>
    <dgm:cxn modelId="{229BDB02-46F0-4FE4-B064-3BB0A504DF9A}" type="presParOf" srcId="{7E3E6B9C-41BF-4A14-A50A-A597F2D5703A}" destId="{BAA7C9E0-2FCD-40C2-B7A9-3B337615043E}" srcOrd="2" destOrd="0" presId="urn:microsoft.com/office/officeart/2005/8/layout/default"/>
    <dgm:cxn modelId="{5DF67067-0F39-4D0C-9EF7-86950AB3AF6E}" type="presParOf" srcId="{7E3E6B9C-41BF-4A14-A50A-A597F2D5703A}" destId="{C560B5BF-F471-4F93-811D-E592AA05D841}" srcOrd="3" destOrd="0" presId="urn:microsoft.com/office/officeart/2005/8/layout/default"/>
    <dgm:cxn modelId="{BDEC840D-764C-4F7D-924D-DF7D7B3C790D}" type="presParOf" srcId="{7E3E6B9C-41BF-4A14-A50A-A597F2D5703A}" destId="{3AA2AE26-9377-48B4-9AFE-927D69DDA830}" srcOrd="4" destOrd="0" presId="urn:microsoft.com/office/officeart/2005/8/layout/default"/>
    <dgm:cxn modelId="{1A599293-80C9-4163-8063-E0CF5BD3F59D}" type="presParOf" srcId="{7E3E6B9C-41BF-4A14-A50A-A597F2D5703A}" destId="{C7D083BF-012B-4667-A9E7-EE98AD7C1532}" srcOrd="5" destOrd="0" presId="urn:microsoft.com/office/officeart/2005/8/layout/default"/>
    <dgm:cxn modelId="{A1B13C49-EB0F-40D2-A900-E55A7E502FC1}" type="presParOf" srcId="{7E3E6B9C-41BF-4A14-A50A-A597F2D5703A}" destId="{AAA878AC-FC31-4D01-9845-AE418FBCAB8F}" srcOrd="6" destOrd="0" presId="urn:microsoft.com/office/officeart/2005/8/layout/default"/>
    <dgm:cxn modelId="{57D52173-8280-4284-B83C-047EAAEE2B35}" type="presParOf" srcId="{7E3E6B9C-41BF-4A14-A50A-A597F2D5703A}" destId="{E8416647-BDD1-4255-9ACB-A033B75C286D}" srcOrd="7" destOrd="0" presId="urn:microsoft.com/office/officeart/2005/8/layout/default"/>
    <dgm:cxn modelId="{7AECF197-89BA-4C3B-B25C-EA2045F44963}" type="presParOf" srcId="{7E3E6B9C-41BF-4A14-A50A-A597F2D5703A}" destId="{E83F9030-025C-4895-8C50-23567061CDD8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2EF37E5F-FD2F-4678-B554-58ED6057929B}" type="doc">
      <dgm:prSet loTypeId="urn:microsoft.com/office/officeart/2005/8/layout/venn3" loCatId="relationship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1695CEE6-9285-4CE8-A5D9-486E865E3368}">
      <dgm:prSet phldrT="[Text]"/>
      <dgm:spPr/>
      <dgm:t>
        <a:bodyPr/>
        <a:lstStyle/>
        <a:p>
          <a:r>
            <a:rPr lang="en-US" dirty="0" smtClean="0"/>
            <a:t>Understand your responsibilities as a borrower</a:t>
          </a:r>
          <a:endParaRPr lang="en-US" dirty="0"/>
        </a:p>
      </dgm:t>
    </dgm:pt>
    <dgm:pt modelId="{F6BBE8E3-92AA-4838-8668-8E88FFF3E12E}" type="parTrans" cxnId="{F0C4CCFE-E8B2-4ADE-AF26-5348C437A543}">
      <dgm:prSet/>
      <dgm:spPr/>
      <dgm:t>
        <a:bodyPr/>
        <a:lstStyle/>
        <a:p>
          <a:endParaRPr lang="en-US"/>
        </a:p>
      </dgm:t>
    </dgm:pt>
    <dgm:pt modelId="{F5B98919-FD07-4721-9B3B-01ADD7784A25}" type="sibTrans" cxnId="{F0C4CCFE-E8B2-4ADE-AF26-5348C437A543}">
      <dgm:prSet/>
      <dgm:spPr/>
      <dgm:t>
        <a:bodyPr/>
        <a:lstStyle/>
        <a:p>
          <a:endParaRPr lang="en-US"/>
        </a:p>
      </dgm:t>
    </dgm:pt>
    <dgm:pt modelId="{E314216B-D2FC-4745-9A2A-A1B94E6275EC}">
      <dgm:prSet phldrT="[Text]"/>
      <dgm:spPr/>
      <dgm:t>
        <a:bodyPr/>
        <a:lstStyle/>
        <a:p>
          <a:r>
            <a:rPr lang="en-US" dirty="0" smtClean="0"/>
            <a:t>Consider future implications to paying back the amount borrowed</a:t>
          </a:r>
          <a:endParaRPr lang="en-US" dirty="0"/>
        </a:p>
      </dgm:t>
    </dgm:pt>
    <dgm:pt modelId="{D7B475AD-A67A-49D1-A724-FD36C3E91942}" type="parTrans" cxnId="{AFDD2136-2EA7-48A0-B733-B1C2E0956741}">
      <dgm:prSet/>
      <dgm:spPr/>
      <dgm:t>
        <a:bodyPr/>
        <a:lstStyle/>
        <a:p>
          <a:endParaRPr lang="en-US"/>
        </a:p>
      </dgm:t>
    </dgm:pt>
    <dgm:pt modelId="{9F13AF86-7D41-4489-8F6E-DDC28F518CC1}" type="sibTrans" cxnId="{AFDD2136-2EA7-48A0-B733-B1C2E0956741}">
      <dgm:prSet/>
      <dgm:spPr/>
      <dgm:t>
        <a:bodyPr/>
        <a:lstStyle/>
        <a:p>
          <a:endParaRPr lang="en-US"/>
        </a:p>
      </dgm:t>
    </dgm:pt>
    <dgm:pt modelId="{4A490CB3-A549-4E01-8929-E98887BB8727}">
      <dgm:prSet phldrT="[Text]"/>
      <dgm:spPr/>
      <dgm:t>
        <a:bodyPr/>
        <a:lstStyle/>
        <a:p>
          <a:r>
            <a:rPr lang="en-US" dirty="0" smtClean="0"/>
            <a:t>Shop around for the best terms</a:t>
          </a:r>
          <a:endParaRPr lang="en-US" dirty="0"/>
        </a:p>
      </dgm:t>
    </dgm:pt>
    <dgm:pt modelId="{F5BB561F-4E38-4D72-982D-BD0D9B47F13B}" type="parTrans" cxnId="{F0122B8D-C8AA-4833-B409-3161B4BD4935}">
      <dgm:prSet/>
      <dgm:spPr/>
      <dgm:t>
        <a:bodyPr/>
        <a:lstStyle/>
        <a:p>
          <a:endParaRPr lang="en-US"/>
        </a:p>
      </dgm:t>
    </dgm:pt>
    <dgm:pt modelId="{F597BD5A-D41C-49F0-B1B8-B38E9A682886}" type="sibTrans" cxnId="{F0122B8D-C8AA-4833-B409-3161B4BD4935}">
      <dgm:prSet/>
      <dgm:spPr/>
      <dgm:t>
        <a:bodyPr/>
        <a:lstStyle/>
        <a:p>
          <a:endParaRPr lang="en-US"/>
        </a:p>
      </dgm:t>
    </dgm:pt>
    <dgm:pt modelId="{84367B07-12BF-4E26-A8F2-CD21980278C9}" type="pres">
      <dgm:prSet presAssocID="{2EF37E5F-FD2F-4678-B554-58ED6057929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30764F3-734B-4501-8F45-2A330AC5EB6D}" type="pres">
      <dgm:prSet presAssocID="{1695CEE6-9285-4CE8-A5D9-486E865E3368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7521D5-F105-468B-AB40-1B08DF39EACF}" type="pres">
      <dgm:prSet presAssocID="{F5B98919-FD07-4721-9B3B-01ADD7784A25}" presName="space" presStyleCnt="0"/>
      <dgm:spPr/>
    </dgm:pt>
    <dgm:pt modelId="{75375F43-2F66-466F-8468-32749558ABCE}" type="pres">
      <dgm:prSet presAssocID="{E314216B-D2FC-4745-9A2A-A1B94E6275EC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C504BB-D18F-4C8D-A9AC-B5575D55EF47}" type="pres">
      <dgm:prSet presAssocID="{9F13AF86-7D41-4489-8F6E-DDC28F518CC1}" presName="space" presStyleCnt="0"/>
      <dgm:spPr/>
    </dgm:pt>
    <dgm:pt modelId="{AB7E1F94-4CD4-4E4B-9D4E-095CCA602661}" type="pres">
      <dgm:prSet presAssocID="{4A490CB3-A549-4E01-8929-E98887BB8727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C4CCFE-E8B2-4ADE-AF26-5348C437A543}" srcId="{2EF37E5F-FD2F-4678-B554-58ED6057929B}" destId="{1695CEE6-9285-4CE8-A5D9-486E865E3368}" srcOrd="0" destOrd="0" parTransId="{F6BBE8E3-92AA-4838-8668-8E88FFF3E12E}" sibTransId="{F5B98919-FD07-4721-9B3B-01ADD7784A25}"/>
    <dgm:cxn modelId="{2B8B342F-D369-4106-B689-3BFA779767DC}" type="presOf" srcId="{1695CEE6-9285-4CE8-A5D9-486E865E3368}" destId="{230764F3-734B-4501-8F45-2A330AC5EB6D}" srcOrd="0" destOrd="0" presId="urn:microsoft.com/office/officeart/2005/8/layout/venn3"/>
    <dgm:cxn modelId="{AFDD2136-2EA7-48A0-B733-B1C2E0956741}" srcId="{2EF37E5F-FD2F-4678-B554-58ED6057929B}" destId="{E314216B-D2FC-4745-9A2A-A1B94E6275EC}" srcOrd="1" destOrd="0" parTransId="{D7B475AD-A67A-49D1-A724-FD36C3E91942}" sibTransId="{9F13AF86-7D41-4489-8F6E-DDC28F518CC1}"/>
    <dgm:cxn modelId="{222313EA-9905-4E72-A432-1E91E76187BD}" type="presOf" srcId="{2EF37E5F-FD2F-4678-B554-58ED6057929B}" destId="{84367B07-12BF-4E26-A8F2-CD21980278C9}" srcOrd="0" destOrd="0" presId="urn:microsoft.com/office/officeart/2005/8/layout/venn3"/>
    <dgm:cxn modelId="{F0122B8D-C8AA-4833-B409-3161B4BD4935}" srcId="{2EF37E5F-FD2F-4678-B554-58ED6057929B}" destId="{4A490CB3-A549-4E01-8929-E98887BB8727}" srcOrd="2" destOrd="0" parTransId="{F5BB561F-4E38-4D72-982D-BD0D9B47F13B}" sibTransId="{F597BD5A-D41C-49F0-B1B8-B38E9A682886}"/>
    <dgm:cxn modelId="{EA8A7684-A3F7-4E4D-BE54-3CF22DE66FDE}" type="presOf" srcId="{4A490CB3-A549-4E01-8929-E98887BB8727}" destId="{AB7E1F94-4CD4-4E4B-9D4E-095CCA602661}" srcOrd="0" destOrd="0" presId="urn:microsoft.com/office/officeart/2005/8/layout/venn3"/>
    <dgm:cxn modelId="{303C999E-B161-4B2C-B58A-B8654C1DA33A}" type="presOf" srcId="{E314216B-D2FC-4745-9A2A-A1B94E6275EC}" destId="{75375F43-2F66-466F-8468-32749558ABCE}" srcOrd="0" destOrd="0" presId="urn:microsoft.com/office/officeart/2005/8/layout/venn3"/>
    <dgm:cxn modelId="{A3630719-0D39-47B9-BF65-AE287F36B1BC}" type="presParOf" srcId="{84367B07-12BF-4E26-A8F2-CD21980278C9}" destId="{230764F3-734B-4501-8F45-2A330AC5EB6D}" srcOrd="0" destOrd="0" presId="urn:microsoft.com/office/officeart/2005/8/layout/venn3"/>
    <dgm:cxn modelId="{BBD29345-8AC3-48FF-B03E-88D8BE57741E}" type="presParOf" srcId="{84367B07-12BF-4E26-A8F2-CD21980278C9}" destId="{007521D5-F105-468B-AB40-1B08DF39EACF}" srcOrd="1" destOrd="0" presId="urn:microsoft.com/office/officeart/2005/8/layout/venn3"/>
    <dgm:cxn modelId="{8E67682E-F502-4178-B1E4-70CE0C70EB43}" type="presParOf" srcId="{84367B07-12BF-4E26-A8F2-CD21980278C9}" destId="{75375F43-2F66-466F-8468-32749558ABCE}" srcOrd="2" destOrd="0" presId="urn:microsoft.com/office/officeart/2005/8/layout/venn3"/>
    <dgm:cxn modelId="{EB809203-6CD3-4D70-9191-64933C25B5BC}" type="presParOf" srcId="{84367B07-12BF-4E26-A8F2-CD21980278C9}" destId="{7FC504BB-D18F-4C8D-A9AC-B5575D55EF47}" srcOrd="3" destOrd="0" presId="urn:microsoft.com/office/officeart/2005/8/layout/venn3"/>
    <dgm:cxn modelId="{846EE633-86FB-4BE1-B88A-1852D12529CF}" type="presParOf" srcId="{84367B07-12BF-4E26-A8F2-CD21980278C9}" destId="{AB7E1F94-4CD4-4E4B-9D4E-095CCA602661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3D2E8A-C846-4DC5-B957-FE101FB8E967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035115B-2EAA-4ACF-9790-9A85FD130B78}">
      <dgm:prSet phldrT="[Text]"/>
      <dgm:spPr/>
      <dgm:t>
        <a:bodyPr/>
        <a:lstStyle/>
        <a:p>
          <a:r>
            <a:rPr lang="en-US" dirty="0" smtClean="0"/>
            <a:t>$1,280.96 paid in interest</a:t>
          </a:r>
          <a:endParaRPr lang="en-US" dirty="0"/>
        </a:p>
      </dgm:t>
    </dgm:pt>
    <dgm:pt modelId="{51E6D4BD-3DF9-42E9-9054-D54C43578BF3}" type="parTrans" cxnId="{1A9BCBD6-7EF6-4BF5-A538-1AFE1099C1D3}">
      <dgm:prSet/>
      <dgm:spPr/>
      <dgm:t>
        <a:bodyPr/>
        <a:lstStyle/>
        <a:p>
          <a:endParaRPr lang="en-US"/>
        </a:p>
      </dgm:t>
    </dgm:pt>
    <dgm:pt modelId="{1690EB6C-ED9F-4705-8E05-2DB24025CB6C}" type="sibTrans" cxnId="{1A9BCBD6-7EF6-4BF5-A538-1AFE1099C1D3}">
      <dgm:prSet/>
      <dgm:spPr/>
      <dgm:t>
        <a:bodyPr/>
        <a:lstStyle/>
        <a:p>
          <a:endParaRPr lang="en-US"/>
        </a:p>
      </dgm:t>
    </dgm:pt>
    <dgm:pt modelId="{D5D0EFBF-7C9F-4A28-A725-9048EC48EC90}">
      <dgm:prSet phldrT="[Text]"/>
      <dgm:spPr/>
      <dgm:t>
        <a:bodyPr/>
        <a:lstStyle/>
        <a:p>
          <a:r>
            <a:rPr lang="en-US" dirty="0" smtClean="0"/>
            <a:t>$10,000 loan</a:t>
          </a:r>
          <a:endParaRPr lang="en-US" dirty="0"/>
        </a:p>
      </dgm:t>
    </dgm:pt>
    <dgm:pt modelId="{48D4BC08-8B05-4D2C-A0C6-279461756864}" type="parTrans" cxnId="{9409B9A8-0BDE-4EE3-8D41-89ACF1353BC6}">
      <dgm:prSet/>
      <dgm:spPr/>
      <dgm:t>
        <a:bodyPr/>
        <a:lstStyle/>
        <a:p>
          <a:endParaRPr lang="en-US"/>
        </a:p>
      </dgm:t>
    </dgm:pt>
    <dgm:pt modelId="{3981C76D-9068-4762-B958-11123878BBC8}" type="sibTrans" cxnId="{9409B9A8-0BDE-4EE3-8D41-89ACF1353BC6}">
      <dgm:prSet/>
      <dgm:spPr/>
      <dgm:t>
        <a:bodyPr/>
        <a:lstStyle/>
        <a:p>
          <a:endParaRPr lang="en-US"/>
        </a:p>
      </dgm:t>
    </dgm:pt>
    <dgm:pt modelId="{707DBD79-4FC5-44B1-A053-831526F079B6}">
      <dgm:prSet phldrT="[Text]"/>
      <dgm:spPr/>
      <dgm:t>
        <a:bodyPr/>
        <a:lstStyle/>
        <a:p>
          <a:r>
            <a:rPr lang="en-US" dirty="0" smtClean="0"/>
            <a:t>8% annual interest rate</a:t>
          </a:r>
          <a:endParaRPr lang="en-US" dirty="0"/>
        </a:p>
      </dgm:t>
    </dgm:pt>
    <dgm:pt modelId="{6DB06BD8-285A-4EB6-9CC1-C95B74F1FFF2}" type="parTrans" cxnId="{51148E27-A463-49BF-981A-D346B46CD948}">
      <dgm:prSet/>
      <dgm:spPr/>
      <dgm:t>
        <a:bodyPr/>
        <a:lstStyle/>
        <a:p>
          <a:endParaRPr lang="en-US"/>
        </a:p>
      </dgm:t>
    </dgm:pt>
    <dgm:pt modelId="{01DE0A45-347B-44C2-AE96-555776F17B2B}" type="sibTrans" cxnId="{51148E27-A463-49BF-981A-D346B46CD948}">
      <dgm:prSet/>
      <dgm:spPr/>
      <dgm:t>
        <a:bodyPr/>
        <a:lstStyle/>
        <a:p>
          <a:endParaRPr lang="en-US"/>
        </a:p>
      </dgm:t>
    </dgm:pt>
    <dgm:pt modelId="{1837267F-4737-4F05-B6EE-ED7B93823A5C}">
      <dgm:prSet phldrT="[Text]"/>
      <dgm:spPr/>
      <dgm:t>
        <a:bodyPr/>
        <a:lstStyle/>
        <a:p>
          <a:r>
            <a:rPr lang="en-US" dirty="0" smtClean="0"/>
            <a:t>Monthly payments for 3 years</a:t>
          </a:r>
          <a:endParaRPr lang="en-US" dirty="0"/>
        </a:p>
      </dgm:t>
    </dgm:pt>
    <dgm:pt modelId="{8EBA2672-3AAD-4C11-ACB5-7A280FDA3BCE}" type="parTrans" cxnId="{C8F5455B-F356-4A2E-9DF2-BEC5AE63C360}">
      <dgm:prSet/>
      <dgm:spPr/>
      <dgm:t>
        <a:bodyPr/>
        <a:lstStyle/>
        <a:p>
          <a:endParaRPr lang="en-US"/>
        </a:p>
      </dgm:t>
    </dgm:pt>
    <dgm:pt modelId="{AF9CAC1F-666A-47C3-BB80-9AC480772BA5}" type="sibTrans" cxnId="{C8F5455B-F356-4A2E-9DF2-BEC5AE63C360}">
      <dgm:prSet/>
      <dgm:spPr/>
      <dgm:t>
        <a:bodyPr/>
        <a:lstStyle/>
        <a:p>
          <a:endParaRPr lang="en-US"/>
        </a:p>
      </dgm:t>
    </dgm:pt>
    <dgm:pt modelId="{CF8F38A7-8B64-4A03-AB1E-8E729B9849DA}" type="pres">
      <dgm:prSet presAssocID="{583D2E8A-C846-4DC5-B957-FE101FB8E96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CA9BF37-6995-4968-BAEC-EEE34FFB1913}" type="pres">
      <dgm:prSet presAssocID="{8035115B-2EAA-4ACF-9790-9A85FD130B78}" presName="centerShape" presStyleLbl="node0" presStyleIdx="0" presStyleCnt="1"/>
      <dgm:spPr/>
      <dgm:t>
        <a:bodyPr/>
        <a:lstStyle/>
        <a:p>
          <a:endParaRPr lang="en-US"/>
        </a:p>
      </dgm:t>
    </dgm:pt>
    <dgm:pt modelId="{1CFE9723-3D83-48BD-973F-EB5091C762FA}" type="pres">
      <dgm:prSet presAssocID="{48D4BC08-8B05-4D2C-A0C6-279461756864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C77BE823-63EF-4629-BB56-CA25B7A7FA5B}" type="pres">
      <dgm:prSet presAssocID="{D5D0EFBF-7C9F-4A28-A725-9048EC48EC9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0D07AE-C8F7-4A80-A92B-5CFFC1760392}" type="pres">
      <dgm:prSet presAssocID="{6DB06BD8-285A-4EB6-9CC1-C95B74F1FFF2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D51394D6-E80B-4BFF-95A1-2165CDBE3FE3}" type="pres">
      <dgm:prSet presAssocID="{707DBD79-4FC5-44B1-A053-831526F079B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6FBF52-C15B-408A-B264-E6F954B5C621}" type="pres">
      <dgm:prSet presAssocID="{8EBA2672-3AAD-4C11-ACB5-7A280FDA3BCE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F427F4EE-F250-459F-A33E-FB09185FAB4C}" type="pres">
      <dgm:prSet presAssocID="{1837267F-4737-4F05-B6EE-ED7B93823A5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1148E27-A463-49BF-981A-D346B46CD948}" srcId="{8035115B-2EAA-4ACF-9790-9A85FD130B78}" destId="{707DBD79-4FC5-44B1-A053-831526F079B6}" srcOrd="1" destOrd="0" parTransId="{6DB06BD8-285A-4EB6-9CC1-C95B74F1FFF2}" sibTransId="{01DE0A45-347B-44C2-AE96-555776F17B2B}"/>
    <dgm:cxn modelId="{1A9BCBD6-7EF6-4BF5-A538-1AFE1099C1D3}" srcId="{583D2E8A-C846-4DC5-B957-FE101FB8E967}" destId="{8035115B-2EAA-4ACF-9790-9A85FD130B78}" srcOrd="0" destOrd="0" parTransId="{51E6D4BD-3DF9-42E9-9054-D54C43578BF3}" sibTransId="{1690EB6C-ED9F-4705-8E05-2DB24025CB6C}"/>
    <dgm:cxn modelId="{5FBA928F-76C0-4427-8F60-5750A69BF8AD}" type="presOf" srcId="{8EBA2672-3AAD-4C11-ACB5-7A280FDA3BCE}" destId="{F16FBF52-C15B-408A-B264-E6F954B5C621}" srcOrd="0" destOrd="0" presId="urn:microsoft.com/office/officeart/2005/8/layout/radial4"/>
    <dgm:cxn modelId="{3656D2AD-7B65-4B85-9608-4E9FBB0F1F57}" type="presOf" srcId="{1837267F-4737-4F05-B6EE-ED7B93823A5C}" destId="{F427F4EE-F250-459F-A33E-FB09185FAB4C}" srcOrd="0" destOrd="0" presId="urn:microsoft.com/office/officeart/2005/8/layout/radial4"/>
    <dgm:cxn modelId="{7075FE2C-6782-401A-8447-84D64702CEEE}" type="presOf" srcId="{D5D0EFBF-7C9F-4A28-A725-9048EC48EC90}" destId="{C77BE823-63EF-4629-BB56-CA25B7A7FA5B}" srcOrd="0" destOrd="0" presId="urn:microsoft.com/office/officeart/2005/8/layout/radial4"/>
    <dgm:cxn modelId="{12929402-4C1A-4605-A92A-D9873A1458B4}" type="presOf" srcId="{583D2E8A-C846-4DC5-B957-FE101FB8E967}" destId="{CF8F38A7-8B64-4A03-AB1E-8E729B9849DA}" srcOrd="0" destOrd="0" presId="urn:microsoft.com/office/officeart/2005/8/layout/radial4"/>
    <dgm:cxn modelId="{AA1AAB19-0C40-4706-A55A-4B844BB0EF6F}" type="presOf" srcId="{8035115B-2EAA-4ACF-9790-9A85FD130B78}" destId="{ECA9BF37-6995-4968-BAEC-EEE34FFB1913}" srcOrd="0" destOrd="0" presId="urn:microsoft.com/office/officeart/2005/8/layout/radial4"/>
    <dgm:cxn modelId="{C8F5455B-F356-4A2E-9DF2-BEC5AE63C360}" srcId="{8035115B-2EAA-4ACF-9790-9A85FD130B78}" destId="{1837267F-4737-4F05-B6EE-ED7B93823A5C}" srcOrd="2" destOrd="0" parTransId="{8EBA2672-3AAD-4C11-ACB5-7A280FDA3BCE}" sibTransId="{AF9CAC1F-666A-47C3-BB80-9AC480772BA5}"/>
    <dgm:cxn modelId="{766F761A-8F6D-45CF-ADF4-4A8939398D22}" type="presOf" srcId="{707DBD79-4FC5-44B1-A053-831526F079B6}" destId="{D51394D6-E80B-4BFF-95A1-2165CDBE3FE3}" srcOrd="0" destOrd="0" presId="urn:microsoft.com/office/officeart/2005/8/layout/radial4"/>
    <dgm:cxn modelId="{9409B9A8-0BDE-4EE3-8D41-89ACF1353BC6}" srcId="{8035115B-2EAA-4ACF-9790-9A85FD130B78}" destId="{D5D0EFBF-7C9F-4A28-A725-9048EC48EC90}" srcOrd="0" destOrd="0" parTransId="{48D4BC08-8B05-4D2C-A0C6-279461756864}" sibTransId="{3981C76D-9068-4762-B958-11123878BBC8}"/>
    <dgm:cxn modelId="{DB9C2BB0-F0F5-42D3-9963-A3C26970D8DA}" type="presOf" srcId="{48D4BC08-8B05-4D2C-A0C6-279461756864}" destId="{1CFE9723-3D83-48BD-973F-EB5091C762FA}" srcOrd="0" destOrd="0" presId="urn:microsoft.com/office/officeart/2005/8/layout/radial4"/>
    <dgm:cxn modelId="{B321565C-9710-446C-9179-F8AE66C2F642}" type="presOf" srcId="{6DB06BD8-285A-4EB6-9CC1-C95B74F1FFF2}" destId="{520D07AE-C8F7-4A80-A92B-5CFFC1760392}" srcOrd="0" destOrd="0" presId="urn:microsoft.com/office/officeart/2005/8/layout/radial4"/>
    <dgm:cxn modelId="{E96D7BA2-D204-4F94-99F8-7A07DEC1631C}" type="presParOf" srcId="{CF8F38A7-8B64-4A03-AB1E-8E729B9849DA}" destId="{ECA9BF37-6995-4968-BAEC-EEE34FFB1913}" srcOrd="0" destOrd="0" presId="urn:microsoft.com/office/officeart/2005/8/layout/radial4"/>
    <dgm:cxn modelId="{1A59A538-0A0F-471A-B674-1365F28E6086}" type="presParOf" srcId="{CF8F38A7-8B64-4A03-AB1E-8E729B9849DA}" destId="{1CFE9723-3D83-48BD-973F-EB5091C762FA}" srcOrd="1" destOrd="0" presId="urn:microsoft.com/office/officeart/2005/8/layout/radial4"/>
    <dgm:cxn modelId="{3328F3C1-78BB-4511-AF47-AB907AE52451}" type="presParOf" srcId="{CF8F38A7-8B64-4A03-AB1E-8E729B9849DA}" destId="{C77BE823-63EF-4629-BB56-CA25B7A7FA5B}" srcOrd="2" destOrd="0" presId="urn:microsoft.com/office/officeart/2005/8/layout/radial4"/>
    <dgm:cxn modelId="{CA0832DD-30A9-4F8C-9474-D64C82B08CBA}" type="presParOf" srcId="{CF8F38A7-8B64-4A03-AB1E-8E729B9849DA}" destId="{520D07AE-C8F7-4A80-A92B-5CFFC1760392}" srcOrd="3" destOrd="0" presId="urn:microsoft.com/office/officeart/2005/8/layout/radial4"/>
    <dgm:cxn modelId="{AC7B4245-1525-4F1E-B1C3-D4E4156A7B0F}" type="presParOf" srcId="{CF8F38A7-8B64-4A03-AB1E-8E729B9849DA}" destId="{D51394D6-E80B-4BFF-95A1-2165CDBE3FE3}" srcOrd="4" destOrd="0" presId="urn:microsoft.com/office/officeart/2005/8/layout/radial4"/>
    <dgm:cxn modelId="{6A8FBB52-0C74-45BA-B5EB-861346B100D5}" type="presParOf" srcId="{CF8F38A7-8B64-4A03-AB1E-8E729B9849DA}" destId="{F16FBF52-C15B-408A-B264-E6F954B5C621}" srcOrd="5" destOrd="0" presId="urn:microsoft.com/office/officeart/2005/8/layout/radial4"/>
    <dgm:cxn modelId="{02B616FD-71D6-4838-853C-894BFAE649B4}" type="presParOf" srcId="{CF8F38A7-8B64-4A03-AB1E-8E729B9849DA}" destId="{F427F4EE-F250-459F-A33E-FB09185FAB4C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3CA89D1-5161-43A2-8109-A95AD10C80FB}" type="doc">
      <dgm:prSet loTypeId="urn:microsoft.com/office/officeart/2009/3/layout/PlusandMinus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619F11D-E5B6-4D5B-ADC0-784113609BC3}">
      <dgm:prSet phldrT="[Text]"/>
      <dgm:spPr/>
      <dgm:t>
        <a:bodyPr/>
        <a:lstStyle/>
        <a:p>
          <a:r>
            <a:rPr lang="en-US" dirty="0" smtClean="0"/>
            <a:t>An effective tool </a:t>
          </a:r>
          <a:r>
            <a:rPr lang="en-US" b="1" u="sng" dirty="0" smtClean="0"/>
            <a:t>if</a:t>
          </a:r>
          <a:r>
            <a:rPr lang="en-US" dirty="0" smtClean="0"/>
            <a:t> managed responsibly</a:t>
          </a:r>
          <a:endParaRPr lang="en-US" dirty="0"/>
        </a:p>
      </dgm:t>
    </dgm:pt>
    <dgm:pt modelId="{2CB9B660-E046-45F6-A281-A441A3CB36D7}" type="parTrans" cxnId="{56B04E30-5232-4A13-81E9-005434157C46}">
      <dgm:prSet/>
      <dgm:spPr/>
      <dgm:t>
        <a:bodyPr/>
        <a:lstStyle/>
        <a:p>
          <a:endParaRPr lang="en-US"/>
        </a:p>
      </dgm:t>
    </dgm:pt>
    <dgm:pt modelId="{C4E7D863-BE9C-4293-998F-4581CD46D926}" type="sibTrans" cxnId="{56B04E30-5232-4A13-81E9-005434157C46}">
      <dgm:prSet/>
      <dgm:spPr/>
      <dgm:t>
        <a:bodyPr/>
        <a:lstStyle/>
        <a:p>
          <a:endParaRPr lang="en-US"/>
        </a:p>
      </dgm:t>
    </dgm:pt>
    <dgm:pt modelId="{AC3B57FB-2F5D-460D-B2A4-E80FF0D1CEDF}">
      <dgm:prSet phldrT="[Text]"/>
      <dgm:spPr/>
      <dgm:t>
        <a:bodyPr/>
        <a:lstStyle/>
        <a:p>
          <a:r>
            <a:rPr lang="en-US" dirty="0" smtClean="0"/>
            <a:t>Create financial stress and negatively impact quality of life and financial well-being </a:t>
          </a:r>
          <a:r>
            <a:rPr lang="en-US" b="1" u="sng" dirty="0" smtClean="0"/>
            <a:t>if not</a:t>
          </a:r>
          <a:r>
            <a:rPr lang="en-US" dirty="0" smtClean="0"/>
            <a:t> managed responsibly</a:t>
          </a:r>
          <a:endParaRPr lang="en-US" dirty="0"/>
        </a:p>
      </dgm:t>
    </dgm:pt>
    <dgm:pt modelId="{C369BEC6-6ACF-439E-8B13-98B234453FA3}" type="parTrans" cxnId="{5104B7DC-6C32-4B71-B609-05A2E71574E1}">
      <dgm:prSet/>
      <dgm:spPr/>
      <dgm:t>
        <a:bodyPr/>
        <a:lstStyle/>
        <a:p>
          <a:endParaRPr lang="en-US"/>
        </a:p>
      </dgm:t>
    </dgm:pt>
    <dgm:pt modelId="{4506C421-FE9A-4A69-8D9F-1278A27CF5D0}" type="sibTrans" cxnId="{5104B7DC-6C32-4B71-B609-05A2E71574E1}">
      <dgm:prSet/>
      <dgm:spPr/>
      <dgm:t>
        <a:bodyPr/>
        <a:lstStyle/>
        <a:p>
          <a:endParaRPr lang="en-US"/>
        </a:p>
      </dgm:t>
    </dgm:pt>
    <dgm:pt modelId="{DBBE0421-FCDE-4C5F-92EE-ABE193EC98EB}" type="pres">
      <dgm:prSet presAssocID="{D3CA89D1-5161-43A2-8109-A95AD10C80FB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889EE89-E1FD-4D0C-B0E7-45BBAAD4599D}" type="pres">
      <dgm:prSet presAssocID="{D3CA89D1-5161-43A2-8109-A95AD10C80FB}" presName="Background" presStyleLbl="bgImgPlace1" presStyleIdx="0" presStyleCnt="1"/>
      <dgm:spPr/>
    </dgm:pt>
    <dgm:pt modelId="{632F301F-FBDA-4B08-A641-B0A0A9C38B89}" type="pres">
      <dgm:prSet presAssocID="{D3CA89D1-5161-43A2-8109-A95AD10C80FB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6F4443-A246-416A-B2F7-A779869C3F84}" type="pres">
      <dgm:prSet presAssocID="{D3CA89D1-5161-43A2-8109-A95AD10C80FB}" presName="ParentText2" presStyleLbl="revTx" presStyleIdx="1" presStyleCnt="2" custLinFactNeighborX="4073" custLinFactNeighborY="5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69EBB9-B0C5-4D7C-AEDD-F9492C0899A1}" type="pres">
      <dgm:prSet presAssocID="{D3CA89D1-5161-43A2-8109-A95AD10C80FB}" presName="Plus" presStyleLbl="alignNode1" presStyleIdx="0" presStyleCnt="2"/>
      <dgm:spPr/>
    </dgm:pt>
    <dgm:pt modelId="{56DD03F6-0C52-4480-9AFF-178DF02CB42D}" type="pres">
      <dgm:prSet presAssocID="{D3CA89D1-5161-43A2-8109-A95AD10C80FB}" presName="Minus" presStyleLbl="alignNode1" presStyleIdx="1" presStyleCnt="2"/>
      <dgm:spPr/>
    </dgm:pt>
    <dgm:pt modelId="{7E11E8E8-D59C-4C14-9D8C-93E5D0CDCE7A}" type="pres">
      <dgm:prSet presAssocID="{D3CA89D1-5161-43A2-8109-A95AD10C80FB}" presName="Divider" presStyleLbl="parChTrans1D1" presStyleIdx="0" presStyleCnt="1"/>
      <dgm:spPr>
        <a:ln w="38100">
          <a:solidFill>
            <a:schemeClr val="accent2"/>
          </a:solidFill>
        </a:ln>
      </dgm:spPr>
    </dgm:pt>
  </dgm:ptLst>
  <dgm:cxnLst>
    <dgm:cxn modelId="{56B04E30-5232-4A13-81E9-005434157C46}" srcId="{D3CA89D1-5161-43A2-8109-A95AD10C80FB}" destId="{E619F11D-E5B6-4D5B-ADC0-784113609BC3}" srcOrd="0" destOrd="0" parTransId="{2CB9B660-E046-45F6-A281-A441A3CB36D7}" sibTransId="{C4E7D863-BE9C-4293-998F-4581CD46D926}"/>
    <dgm:cxn modelId="{029D969C-95CB-4A36-BD96-8BCD1260D497}" type="presOf" srcId="{AC3B57FB-2F5D-460D-B2A4-E80FF0D1CEDF}" destId="{346F4443-A246-416A-B2F7-A779869C3F84}" srcOrd="0" destOrd="0" presId="urn:microsoft.com/office/officeart/2009/3/layout/PlusandMinus"/>
    <dgm:cxn modelId="{CE2A265C-31B3-48E3-A1D2-352B1A3B5FA2}" type="presOf" srcId="{E619F11D-E5B6-4D5B-ADC0-784113609BC3}" destId="{632F301F-FBDA-4B08-A641-B0A0A9C38B89}" srcOrd="0" destOrd="0" presId="urn:microsoft.com/office/officeart/2009/3/layout/PlusandMinus"/>
    <dgm:cxn modelId="{5104B7DC-6C32-4B71-B609-05A2E71574E1}" srcId="{D3CA89D1-5161-43A2-8109-A95AD10C80FB}" destId="{AC3B57FB-2F5D-460D-B2A4-E80FF0D1CEDF}" srcOrd="1" destOrd="0" parTransId="{C369BEC6-6ACF-439E-8B13-98B234453FA3}" sibTransId="{4506C421-FE9A-4A69-8D9F-1278A27CF5D0}"/>
    <dgm:cxn modelId="{1C983B28-C521-4217-B723-030536898531}" type="presOf" srcId="{D3CA89D1-5161-43A2-8109-A95AD10C80FB}" destId="{DBBE0421-FCDE-4C5F-92EE-ABE193EC98EB}" srcOrd="0" destOrd="0" presId="urn:microsoft.com/office/officeart/2009/3/layout/PlusandMinus"/>
    <dgm:cxn modelId="{B16229CE-04F2-48E8-B21A-F7842B006AE7}" type="presParOf" srcId="{DBBE0421-FCDE-4C5F-92EE-ABE193EC98EB}" destId="{5889EE89-E1FD-4D0C-B0E7-45BBAAD4599D}" srcOrd="0" destOrd="0" presId="urn:microsoft.com/office/officeart/2009/3/layout/PlusandMinus"/>
    <dgm:cxn modelId="{B9DAB8A6-071D-4BB5-B181-187B1064241B}" type="presParOf" srcId="{DBBE0421-FCDE-4C5F-92EE-ABE193EC98EB}" destId="{632F301F-FBDA-4B08-A641-B0A0A9C38B89}" srcOrd="1" destOrd="0" presId="urn:microsoft.com/office/officeart/2009/3/layout/PlusandMinus"/>
    <dgm:cxn modelId="{CF597A70-C0F2-4718-8D88-A226306458C7}" type="presParOf" srcId="{DBBE0421-FCDE-4C5F-92EE-ABE193EC98EB}" destId="{346F4443-A246-416A-B2F7-A779869C3F84}" srcOrd="2" destOrd="0" presId="urn:microsoft.com/office/officeart/2009/3/layout/PlusandMinus"/>
    <dgm:cxn modelId="{F46BC255-756A-4056-A79A-EA55F67DECE3}" type="presParOf" srcId="{DBBE0421-FCDE-4C5F-92EE-ABE193EC98EB}" destId="{6E69EBB9-B0C5-4D7C-AEDD-F9492C0899A1}" srcOrd="3" destOrd="0" presId="urn:microsoft.com/office/officeart/2009/3/layout/PlusandMinus"/>
    <dgm:cxn modelId="{CAA7C398-CF95-4A51-A0B8-AFF78BE03A98}" type="presParOf" srcId="{DBBE0421-FCDE-4C5F-92EE-ABE193EC98EB}" destId="{56DD03F6-0C52-4480-9AFF-178DF02CB42D}" srcOrd="4" destOrd="0" presId="urn:microsoft.com/office/officeart/2009/3/layout/PlusandMinus"/>
    <dgm:cxn modelId="{A3C937EC-89DB-4FA0-8A72-79130F8EFE6A}" type="presParOf" srcId="{DBBE0421-FCDE-4C5F-92EE-ABE193EC98EB}" destId="{7E11E8E8-D59C-4C14-9D8C-93E5D0CDCE7A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800AB12-F6C1-44C9-83F3-1ECC420EB7C3}" type="doc">
      <dgm:prSet loTypeId="urn:microsoft.com/office/officeart/2005/8/layout/hList3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AADBA5FC-E5DC-4943-B43D-8108F2794626}">
      <dgm:prSet phldrT="[Text]" custT="1"/>
      <dgm:spPr/>
      <dgm:t>
        <a:bodyPr/>
        <a:lstStyle/>
        <a:p>
          <a:r>
            <a:rPr lang="en-US" sz="2800" dirty="0" smtClean="0"/>
            <a:t>Ask Yourself</a:t>
          </a:r>
        </a:p>
        <a:p>
          <a:r>
            <a:rPr lang="en-US" sz="2800" dirty="0" smtClean="0"/>
            <a:t>Does the loan/credit provide long-term benefits?</a:t>
          </a:r>
          <a:br>
            <a:rPr lang="en-US" sz="2800" dirty="0" smtClean="0"/>
          </a:br>
          <a:r>
            <a:rPr lang="en-US" sz="2800" dirty="0" smtClean="0"/>
            <a:t>Is the item a want or a need?</a:t>
          </a:r>
          <a:endParaRPr lang="en-US" sz="2800" dirty="0"/>
        </a:p>
      </dgm:t>
    </dgm:pt>
    <dgm:pt modelId="{AD1C4339-A3F0-489C-8A69-844BF879946E}" type="parTrans" cxnId="{D03E16DD-8BFD-4609-BF8D-1C77AECC6ABF}">
      <dgm:prSet/>
      <dgm:spPr/>
      <dgm:t>
        <a:bodyPr/>
        <a:lstStyle/>
        <a:p>
          <a:endParaRPr lang="en-US"/>
        </a:p>
      </dgm:t>
    </dgm:pt>
    <dgm:pt modelId="{806B189F-42E5-4D7F-9785-ED2745BB1664}" type="sibTrans" cxnId="{D03E16DD-8BFD-4609-BF8D-1C77AECC6ABF}">
      <dgm:prSet/>
      <dgm:spPr/>
      <dgm:t>
        <a:bodyPr/>
        <a:lstStyle/>
        <a:p>
          <a:endParaRPr lang="en-US"/>
        </a:p>
      </dgm:t>
    </dgm:pt>
    <dgm:pt modelId="{77F70F6D-B107-4507-9097-ED38CA41FE5B}">
      <dgm:prSet phldrT="[Text]" custT="1"/>
      <dgm:spPr/>
      <dgm:t>
        <a:bodyPr/>
        <a:lstStyle/>
        <a:p>
          <a:r>
            <a:rPr lang="en-US" sz="2400" dirty="0" smtClean="0"/>
            <a:t>Investing in your human capital with an education loan</a:t>
          </a:r>
          <a:endParaRPr lang="en-US" sz="2400" dirty="0"/>
        </a:p>
      </dgm:t>
    </dgm:pt>
    <dgm:pt modelId="{EF5F96E3-3710-4ECA-9880-98727E2B9102}" type="parTrans" cxnId="{87F278D9-6592-495F-A3B4-FE1F7CD6D5D7}">
      <dgm:prSet/>
      <dgm:spPr/>
      <dgm:t>
        <a:bodyPr/>
        <a:lstStyle/>
        <a:p>
          <a:endParaRPr lang="en-US"/>
        </a:p>
      </dgm:t>
    </dgm:pt>
    <dgm:pt modelId="{7825E84D-57A2-4C99-843B-54ECB3E9CE6A}" type="sibTrans" cxnId="{87F278D9-6592-495F-A3B4-FE1F7CD6D5D7}">
      <dgm:prSet/>
      <dgm:spPr/>
      <dgm:t>
        <a:bodyPr/>
        <a:lstStyle/>
        <a:p>
          <a:endParaRPr lang="en-US"/>
        </a:p>
      </dgm:t>
    </dgm:pt>
    <dgm:pt modelId="{7FC29850-6329-4B3D-8A26-A15970FAE554}">
      <dgm:prSet phldrT="[Text]" custT="1"/>
      <dgm:spPr/>
      <dgm:t>
        <a:bodyPr/>
        <a:lstStyle/>
        <a:p>
          <a:r>
            <a:rPr lang="en-US" sz="2400" dirty="0" smtClean="0"/>
            <a:t>Purchasing a vehicle to get to and from work with an automobile loan</a:t>
          </a:r>
          <a:endParaRPr lang="en-US" sz="2400" dirty="0"/>
        </a:p>
      </dgm:t>
    </dgm:pt>
    <dgm:pt modelId="{E5549E75-B9A4-4EF2-BC93-E94866CCF9B2}" type="parTrans" cxnId="{7DB37D83-B6EF-4EF7-AF3C-C4442CF8CAF2}">
      <dgm:prSet/>
      <dgm:spPr/>
      <dgm:t>
        <a:bodyPr/>
        <a:lstStyle/>
        <a:p>
          <a:endParaRPr lang="en-US"/>
        </a:p>
      </dgm:t>
    </dgm:pt>
    <dgm:pt modelId="{A3C6463E-2E62-47E0-ADA6-BB69176DEA30}" type="sibTrans" cxnId="{7DB37D83-B6EF-4EF7-AF3C-C4442CF8CAF2}">
      <dgm:prSet/>
      <dgm:spPr/>
      <dgm:t>
        <a:bodyPr/>
        <a:lstStyle/>
        <a:p>
          <a:endParaRPr lang="en-US"/>
        </a:p>
      </dgm:t>
    </dgm:pt>
    <dgm:pt modelId="{2F9E411D-CA13-4825-954A-3DD099A1A255}">
      <dgm:prSet phldrT="[Text]" custT="1"/>
      <dgm:spPr/>
      <dgm:t>
        <a:bodyPr/>
        <a:lstStyle/>
        <a:p>
          <a:r>
            <a:rPr lang="en-US" sz="2400" dirty="0" smtClean="0"/>
            <a:t>Having a credit card to securely make online purchases and for emergencies</a:t>
          </a:r>
          <a:endParaRPr lang="en-US" sz="2400" dirty="0"/>
        </a:p>
      </dgm:t>
    </dgm:pt>
    <dgm:pt modelId="{50E21ACC-AC13-4D45-BE0E-57F7244E464F}" type="parTrans" cxnId="{880C8147-4E95-4B6D-9C70-78844FBBC190}">
      <dgm:prSet/>
      <dgm:spPr/>
      <dgm:t>
        <a:bodyPr/>
        <a:lstStyle/>
        <a:p>
          <a:endParaRPr lang="en-US"/>
        </a:p>
      </dgm:t>
    </dgm:pt>
    <dgm:pt modelId="{97AB9A19-5D9E-4D69-90AD-52EC03972286}" type="sibTrans" cxnId="{880C8147-4E95-4B6D-9C70-78844FBBC190}">
      <dgm:prSet/>
      <dgm:spPr/>
      <dgm:t>
        <a:bodyPr/>
        <a:lstStyle/>
        <a:p>
          <a:endParaRPr lang="en-US"/>
        </a:p>
      </dgm:t>
    </dgm:pt>
    <dgm:pt modelId="{A8FFE359-8F8D-4CEB-81BF-D606E37F020C}" type="pres">
      <dgm:prSet presAssocID="{8800AB12-F6C1-44C9-83F3-1ECC420EB7C3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22C1DA-32B4-420C-9E42-52FC8C7759B4}" type="pres">
      <dgm:prSet presAssocID="{AADBA5FC-E5DC-4943-B43D-8108F2794626}" presName="roof" presStyleLbl="dkBgShp" presStyleIdx="0" presStyleCnt="2" custScaleY="134820" custLinFactNeighborY="11596"/>
      <dgm:spPr/>
      <dgm:t>
        <a:bodyPr/>
        <a:lstStyle/>
        <a:p>
          <a:endParaRPr lang="en-US"/>
        </a:p>
      </dgm:t>
    </dgm:pt>
    <dgm:pt modelId="{FC3242A6-E0CF-472F-93C3-84F56D9A34D4}" type="pres">
      <dgm:prSet presAssocID="{AADBA5FC-E5DC-4943-B43D-8108F2794626}" presName="pillars" presStyleCnt="0"/>
      <dgm:spPr/>
    </dgm:pt>
    <dgm:pt modelId="{44DF5883-84A0-48E7-8B24-7889E0C251F9}" type="pres">
      <dgm:prSet presAssocID="{AADBA5FC-E5DC-4943-B43D-8108F2794626}" presName="pillar1" presStyleLbl="node1" presStyleIdx="0" presStyleCnt="3" custScaleY="86859" custLinFactNeighborY="55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0F077B-8723-4D4A-B605-7AECA1A3A5A9}" type="pres">
      <dgm:prSet presAssocID="{7FC29850-6329-4B3D-8A26-A15970FAE554}" presName="pillarX" presStyleLbl="node1" presStyleIdx="1" presStyleCnt="3" custScaleY="86859" custLinFactNeighborY="55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A3FE4D-F031-4265-90BF-78DEE80CE980}" type="pres">
      <dgm:prSet presAssocID="{2F9E411D-CA13-4825-954A-3DD099A1A255}" presName="pillarX" presStyleLbl="node1" presStyleIdx="2" presStyleCnt="3" custScaleY="86859" custLinFactNeighborY="55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2DDA3B-E49F-46B8-B6DC-863E527ACFA9}" type="pres">
      <dgm:prSet presAssocID="{AADBA5FC-E5DC-4943-B43D-8108F2794626}" presName="base" presStyleLbl="dkBgShp" presStyleIdx="1" presStyleCnt="2" custLinFactNeighborY="-22278"/>
      <dgm:spPr/>
    </dgm:pt>
  </dgm:ptLst>
  <dgm:cxnLst>
    <dgm:cxn modelId="{36E6792F-2395-460F-85B5-0DA6A4648432}" type="presOf" srcId="{AADBA5FC-E5DC-4943-B43D-8108F2794626}" destId="{E322C1DA-32B4-420C-9E42-52FC8C7759B4}" srcOrd="0" destOrd="0" presId="urn:microsoft.com/office/officeart/2005/8/layout/hList3"/>
    <dgm:cxn modelId="{880C8147-4E95-4B6D-9C70-78844FBBC190}" srcId="{AADBA5FC-E5DC-4943-B43D-8108F2794626}" destId="{2F9E411D-CA13-4825-954A-3DD099A1A255}" srcOrd="2" destOrd="0" parTransId="{50E21ACC-AC13-4D45-BE0E-57F7244E464F}" sibTransId="{97AB9A19-5D9E-4D69-90AD-52EC03972286}"/>
    <dgm:cxn modelId="{F68E053F-2FD6-43B3-BE00-AFC6B9C208AC}" type="presOf" srcId="{7FC29850-6329-4B3D-8A26-A15970FAE554}" destId="{9F0F077B-8723-4D4A-B605-7AECA1A3A5A9}" srcOrd="0" destOrd="0" presId="urn:microsoft.com/office/officeart/2005/8/layout/hList3"/>
    <dgm:cxn modelId="{7DB37D83-B6EF-4EF7-AF3C-C4442CF8CAF2}" srcId="{AADBA5FC-E5DC-4943-B43D-8108F2794626}" destId="{7FC29850-6329-4B3D-8A26-A15970FAE554}" srcOrd="1" destOrd="0" parTransId="{E5549E75-B9A4-4EF2-BC93-E94866CCF9B2}" sibTransId="{A3C6463E-2E62-47E0-ADA6-BB69176DEA30}"/>
    <dgm:cxn modelId="{87F278D9-6592-495F-A3B4-FE1F7CD6D5D7}" srcId="{AADBA5FC-E5DC-4943-B43D-8108F2794626}" destId="{77F70F6D-B107-4507-9097-ED38CA41FE5B}" srcOrd="0" destOrd="0" parTransId="{EF5F96E3-3710-4ECA-9880-98727E2B9102}" sibTransId="{7825E84D-57A2-4C99-843B-54ECB3E9CE6A}"/>
    <dgm:cxn modelId="{D03E16DD-8BFD-4609-BF8D-1C77AECC6ABF}" srcId="{8800AB12-F6C1-44C9-83F3-1ECC420EB7C3}" destId="{AADBA5FC-E5DC-4943-B43D-8108F2794626}" srcOrd="0" destOrd="0" parTransId="{AD1C4339-A3F0-489C-8A69-844BF879946E}" sibTransId="{806B189F-42E5-4D7F-9785-ED2745BB1664}"/>
    <dgm:cxn modelId="{112C88A4-D331-44FD-B077-3C0DB747CEFD}" type="presOf" srcId="{8800AB12-F6C1-44C9-83F3-1ECC420EB7C3}" destId="{A8FFE359-8F8D-4CEB-81BF-D606E37F020C}" srcOrd="0" destOrd="0" presId="urn:microsoft.com/office/officeart/2005/8/layout/hList3"/>
    <dgm:cxn modelId="{52CE4D93-B4ED-4792-B955-509700E94EE2}" type="presOf" srcId="{2F9E411D-CA13-4825-954A-3DD099A1A255}" destId="{55A3FE4D-F031-4265-90BF-78DEE80CE980}" srcOrd="0" destOrd="0" presId="urn:microsoft.com/office/officeart/2005/8/layout/hList3"/>
    <dgm:cxn modelId="{281D4BF1-DFCB-4A4C-A173-0DCCB1C27CE9}" type="presOf" srcId="{77F70F6D-B107-4507-9097-ED38CA41FE5B}" destId="{44DF5883-84A0-48E7-8B24-7889E0C251F9}" srcOrd="0" destOrd="0" presId="urn:microsoft.com/office/officeart/2005/8/layout/hList3"/>
    <dgm:cxn modelId="{A502F104-D5E4-4AD3-89B1-7C9D37513101}" type="presParOf" srcId="{A8FFE359-8F8D-4CEB-81BF-D606E37F020C}" destId="{E322C1DA-32B4-420C-9E42-52FC8C7759B4}" srcOrd="0" destOrd="0" presId="urn:microsoft.com/office/officeart/2005/8/layout/hList3"/>
    <dgm:cxn modelId="{143E73C5-E4B2-4481-8E7E-8E26E38DE5AF}" type="presParOf" srcId="{A8FFE359-8F8D-4CEB-81BF-D606E37F020C}" destId="{FC3242A6-E0CF-472F-93C3-84F56D9A34D4}" srcOrd="1" destOrd="0" presId="urn:microsoft.com/office/officeart/2005/8/layout/hList3"/>
    <dgm:cxn modelId="{3FCC9FA7-3D88-4A26-A1E0-930E6DD81049}" type="presParOf" srcId="{FC3242A6-E0CF-472F-93C3-84F56D9A34D4}" destId="{44DF5883-84A0-48E7-8B24-7889E0C251F9}" srcOrd="0" destOrd="0" presId="urn:microsoft.com/office/officeart/2005/8/layout/hList3"/>
    <dgm:cxn modelId="{F3A26816-C990-48F8-9A1D-3BC4F6B3F5F5}" type="presParOf" srcId="{FC3242A6-E0CF-472F-93C3-84F56D9A34D4}" destId="{9F0F077B-8723-4D4A-B605-7AECA1A3A5A9}" srcOrd="1" destOrd="0" presId="urn:microsoft.com/office/officeart/2005/8/layout/hList3"/>
    <dgm:cxn modelId="{6D2F36AD-C3FF-4096-AC19-315795A8FD36}" type="presParOf" srcId="{FC3242A6-E0CF-472F-93C3-84F56D9A34D4}" destId="{55A3FE4D-F031-4265-90BF-78DEE80CE980}" srcOrd="2" destOrd="0" presId="urn:microsoft.com/office/officeart/2005/8/layout/hList3"/>
    <dgm:cxn modelId="{14F2684F-0699-4D91-B49F-385DA6E59F8B}" type="presParOf" srcId="{A8FFE359-8F8D-4CEB-81BF-D606E37F020C}" destId="{562DDA3B-E49F-46B8-B6DC-863E527ACFA9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B0D956D-BEBF-4BD1-A498-497373AAF752}" type="doc">
      <dgm:prSet loTypeId="urn:microsoft.com/office/officeart/2005/8/layout/hList1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AB002F3F-205A-4B20-BAF7-3766CAE29DE2}">
      <dgm:prSet phldrT="[Text]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/>
            <a:t>Ask Yourself</a:t>
          </a:r>
          <a:endParaRPr lang="en-US" dirty="0"/>
        </a:p>
      </dgm:t>
    </dgm:pt>
    <dgm:pt modelId="{C39C21CF-901C-4AE2-B6C4-C136DD6AAE1F}" type="parTrans" cxnId="{F2E3F3A7-1EC2-42A9-B9CE-8DF0B4103729}">
      <dgm:prSet/>
      <dgm:spPr/>
      <dgm:t>
        <a:bodyPr/>
        <a:lstStyle/>
        <a:p>
          <a:endParaRPr lang="en-US"/>
        </a:p>
      </dgm:t>
    </dgm:pt>
    <dgm:pt modelId="{A38BB67C-F94A-4319-A17B-8F0E1CB174E9}" type="sibTrans" cxnId="{F2E3F3A7-1EC2-42A9-B9CE-8DF0B4103729}">
      <dgm:prSet/>
      <dgm:spPr/>
      <dgm:t>
        <a:bodyPr/>
        <a:lstStyle/>
        <a:p>
          <a:endParaRPr lang="en-US"/>
        </a:p>
      </dgm:t>
    </dgm:pt>
    <dgm:pt modelId="{E723A85E-C431-4E2F-9058-8E3645A7F55C}">
      <dgm:prSet phldrT="[Text]"/>
      <dgm:spPr/>
      <dgm:t>
        <a:bodyPr/>
        <a:lstStyle/>
        <a:p>
          <a:r>
            <a:rPr lang="en-US" dirty="0" smtClean="0"/>
            <a:t>Is using money you already have in a saving or investment account a better option?</a:t>
          </a:r>
          <a:endParaRPr lang="en-US" dirty="0"/>
        </a:p>
      </dgm:t>
    </dgm:pt>
    <dgm:pt modelId="{E5501CD3-75F9-4B74-A1BF-90EED815D844}" type="parTrans" cxnId="{BCA520EB-4F5E-445E-9F37-F8B150D6F437}">
      <dgm:prSet/>
      <dgm:spPr/>
      <dgm:t>
        <a:bodyPr/>
        <a:lstStyle/>
        <a:p>
          <a:endParaRPr lang="en-US"/>
        </a:p>
      </dgm:t>
    </dgm:pt>
    <dgm:pt modelId="{0C6C8869-1F04-469C-B3B7-F02AB785AD60}" type="sibTrans" cxnId="{BCA520EB-4F5E-445E-9F37-F8B150D6F437}">
      <dgm:prSet/>
      <dgm:spPr/>
      <dgm:t>
        <a:bodyPr/>
        <a:lstStyle/>
        <a:p>
          <a:endParaRPr lang="en-US"/>
        </a:p>
      </dgm:t>
    </dgm:pt>
    <dgm:pt modelId="{CE526A72-2625-40DC-BDBD-93D5F8D0AE6D}">
      <dgm:prSet phldrT="[Text]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/>
            <a:t>Ask Yourself</a:t>
          </a:r>
          <a:endParaRPr lang="en-US" dirty="0"/>
        </a:p>
      </dgm:t>
    </dgm:pt>
    <dgm:pt modelId="{5E6111B7-8CB8-4E78-B89C-7326A60C9DC3}" type="parTrans" cxnId="{D6D08B7D-CACF-4598-9192-0B2A99A70BCD}">
      <dgm:prSet/>
      <dgm:spPr/>
      <dgm:t>
        <a:bodyPr/>
        <a:lstStyle/>
        <a:p>
          <a:endParaRPr lang="en-US"/>
        </a:p>
      </dgm:t>
    </dgm:pt>
    <dgm:pt modelId="{22740C9C-2189-48FB-AF3F-A0399729F0D4}" type="sibTrans" cxnId="{D6D08B7D-CACF-4598-9192-0B2A99A70BCD}">
      <dgm:prSet/>
      <dgm:spPr/>
      <dgm:t>
        <a:bodyPr/>
        <a:lstStyle/>
        <a:p>
          <a:endParaRPr lang="en-US"/>
        </a:p>
      </dgm:t>
    </dgm:pt>
    <dgm:pt modelId="{ECF025BD-A255-4A7D-8320-6460EDB8BB62}">
      <dgm:prSet phldrT="[Text]"/>
      <dgm:spPr/>
      <dgm:t>
        <a:bodyPr/>
        <a:lstStyle/>
        <a:p>
          <a:r>
            <a:rPr lang="en-US" dirty="0" smtClean="0"/>
            <a:t>Can you wait to purchase the item until you have enough money saved?</a:t>
          </a:r>
          <a:endParaRPr lang="en-US" dirty="0"/>
        </a:p>
      </dgm:t>
    </dgm:pt>
    <dgm:pt modelId="{60EDA4C8-BADA-4C89-927D-9CDF16F0A930}" type="parTrans" cxnId="{3011A311-B0B8-468A-9200-B3B11B7FAFAA}">
      <dgm:prSet/>
      <dgm:spPr/>
      <dgm:t>
        <a:bodyPr/>
        <a:lstStyle/>
        <a:p>
          <a:endParaRPr lang="en-US"/>
        </a:p>
      </dgm:t>
    </dgm:pt>
    <dgm:pt modelId="{7994BA17-2F0B-4C29-8E5D-1072D04B4F2B}" type="sibTrans" cxnId="{3011A311-B0B8-468A-9200-B3B11B7FAFAA}">
      <dgm:prSet/>
      <dgm:spPr/>
      <dgm:t>
        <a:bodyPr/>
        <a:lstStyle/>
        <a:p>
          <a:endParaRPr lang="en-US"/>
        </a:p>
      </dgm:t>
    </dgm:pt>
    <dgm:pt modelId="{FB07AFA7-A7AB-4101-A558-2168E0C65E8E}" type="pres">
      <dgm:prSet presAssocID="{EB0D956D-BEBF-4BD1-A498-497373AAF75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2B3D051-A638-4A52-87D0-C51D29DF0511}" type="pres">
      <dgm:prSet presAssocID="{AB002F3F-205A-4B20-BAF7-3766CAE29DE2}" presName="composite" presStyleCnt="0"/>
      <dgm:spPr/>
    </dgm:pt>
    <dgm:pt modelId="{470797B6-72D5-4BB3-B940-B94E2604C6D7}" type="pres">
      <dgm:prSet presAssocID="{AB002F3F-205A-4B20-BAF7-3766CAE29DE2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8282C3-68F4-47E3-A577-1651B3ECFB9D}" type="pres">
      <dgm:prSet presAssocID="{AB002F3F-205A-4B20-BAF7-3766CAE29DE2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BB92B7-0F3C-4AC7-B370-A9ECE0CAE5F9}" type="pres">
      <dgm:prSet presAssocID="{A38BB67C-F94A-4319-A17B-8F0E1CB174E9}" presName="space" presStyleCnt="0"/>
      <dgm:spPr/>
    </dgm:pt>
    <dgm:pt modelId="{E73FAACD-2FB7-4A18-9143-02F04DA404F8}" type="pres">
      <dgm:prSet presAssocID="{CE526A72-2625-40DC-BDBD-93D5F8D0AE6D}" presName="composite" presStyleCnt="0"/>
      <dgm:spPr/>
    </dgm:pt>
    <dgm:pt modelId="{1A70FB38-5900-4273-8A90-A080F1B90D53}" type="pres">
      <dgm:prSet presAssocID="{CE526A72-2625-40DC-BDBD-93D5F8D0AE6D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595BBB-83C9-44C3-876E-3B016E76F4F4}" type="pres">
      <dgm:prSet presAssocID="{CE526A72-2625-40DC-BDBD-93D5F8D0AE6D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E42D61-E440-4C10-B27C-3AB44718011C}" type="presOf" srcId="{AB002F3F-205A-4B20-BAF7-3766CAE29DE2}" destId="{470797B6-72D5-4BB3-B940-B94E2604C6D7}" srcOrd="0" destOrd="0" presId="urn:microsoft.com/office/officeart/2005/8/layout/hList1"/>
    <dgm:cxn modelId="{BCA520EB-4F5E-445E-9F37-F8B150D6F437}" srcId="{AB002F3F-205A-4B20-BAF7-3766CAE29DE2}" destId="{E723A85E-C431-4E2F-9058-8E3645A7F55C}" srcOrd="0" destOrd="0" parTransId="{E5501CD3-75F9-4B74-A1BF-90EED815D844}" sibTransId="{0C6C8869-1F04-469C-B3B7-F02AB785AD60}"/>
    <dgm:cxn modelId="{12D710C3-25D0-457C-85B6-15277DC6EEBF}" type="presOf" srcId="{CE526A72-2625-40DC-BDBD-93D5F8D0AE6D}" destId="{1A70FB38-5900-4273-8A90-A080F1B90D53}" srcOrd="0" destOrd="0" presId="urn:microsoft.com/office/officeart/2005/8/layout/hList1"/>
    <dgm:cxn modelId="{3011A311-B0B8-468A-9200-B3B11B7FAFAA}" srcId="{CE526A72-2625-40DC-BDBD-93D5F8D0AE6D}" destId="{ECF025BD-A255-4A7D-8320-6460EDB8BB62}" srcOrd="0" destOrd="0" parTransId="{60EDA4C8-BADA-4C89-927D-9CDF16F0A930}" sibTransId="{7994BA17-2F0B-4C29-8E5D-1072D04B4F2B}"/>
    <dgm:cxn modelId="{1B265DE8-5CD6-4B3B-8B0D-09FD813FB594}" type="presOf" srcId="{ECF025BD-A255-4A7D-8320-6460EDB8BB62}" destId="{0A595BBB-83C9-44C3-876E-3B016E76F4F4}" srcOrd="0" destOrd="0" presId="urn:microsoft.com/office/officeart/2005/8/layout/hList1"/>
    <dgm:cxn modelId="{F2E3F3A7-1EC2-42A9-B9CE-8DF0B4103729}" srcId="{EB0D956D-BEBF-4BD1-A498-497373AAF752}" destId="{AB002F3F-205A-4B20-BAF7-3766CAE29DE2}" srcOrd="0" destOrd="0" parTransId="{C39C21CF-901C-4AE2-B6C4-C136DD6AAE1F}" sibTransId="{A38BB67C-F94A-4319-A17B-8F0E1CB174E9}"/>
    <dgm:cxn modelId="{4B0B6998-E2F9-46B6-B089-ACC26C89AB7F}" type="presOf" srcId="{EB0D956D-BEBF-4BD1-A498-497373AAF752}" destId="{FB07AFA7-A7AB-4101-A558-2168E0C65E8E}" srcOrd="0" destOrd="0" presId="urn:microsoft.com/office/officeart/2005/8/layout/hList1"/>
    <dgm:cxn modelId="{D6D08B7D-CACF-4598-9192-0B2A99A70BCD}" srcId="{EB0D956D-BEBF-4BD1-A498-497373AAF752}" destId="{CE526A72-2625-40DC-BDBD-93D5F8D0AE6D}" srcOrd="1" destOrd="0" parTransId="{5E6111B7-8CB8-4E78-B89C-7326A60C9DC3}" sibTransId="{22740C9C-2189-48FB-AF3F-A0399729F0D4}"/>
    <dgm:cxn modelId="{C621378E-F74D-432C-97EA-06E3BBE4E0C3}" type="presOf" srcId="{E723A85E-C431-4E2F-9058-8E3645A7F55C}" destId="{548282C3-68F4-47E3-A577-1651B3ECFB9D}" srcOrd="0" destOrd="0" presId="urn:microsoft.com/office/officeart/2005/8/layout/hList1"/>
    <dgm:cxn modelId="{0C5D4399-E9B9-446D-9065-845B38D65180}" type="presParOf" srcId="{FB07AFA7-A7AB-4101-A558-2168E0C65E8E}" destId="{A2B3D051-A638-4A52-87D0-C51D29DF0511}" srcOrd="0" destOrd="0" presId="urn:microsoft.com/office/officeart/2005/8/layout/hList1"/>
    <dgm:cxn modelId="{F75D2763-07E6-4F1D-BC00-148066A7A76F}" type="presParOf" srcId="{A2B3D051-A638-4A52-87D0-C51D29DF0511}" destId="{470797B6-72D5-4BB3-B940-B94E2604C6D7}" srcOrd="0" destOrd="0" presId="urn:microsoft.com/office/officeart/2005/8/layout/hList1"/>
    <dgm:cxn modelId="{F279C3DC-21B5-47F2-AD34-A59DC05A4FC3}" type="presParOf" srcId="{A2B3D051-A638-4A52-87D0-C51D29DF0511}" destId="{548282C3-68F4-47E3-A577-1651B3ECFB9D}" srcOrd="1" destOrd="0" presId="urn:microsoft.com/office/officeart/2005/8/layout/hList1"/>
    <dgm:cxn modelId="{244580B0-B4D0-469F-83A2-D4850858E82A}" type="presParOf" srcId="{FB07AFA7-A7AB-4101-A558-2168E0C65E8E}" destId="{A7BB92B7-0F3C-4AC7-B370-A9ECE0CAE5F9}" srcOrd="1" destOrd="0" presId="urn:microsoft.com/office/officeart/2005/8/layout/hList1"/>
    <dgm:cxn modelId="{7A208F37-7EEF-4D81-8AA1-75AB3A7284B8}" type="presParOf" srcId="{FB07AFA7-A7AB-4101-A558-2168E0C65E8E}" destId="{E73FAACD-2FB7-4A18-9143-02F04DA404F8}" srcOrd="2" destOrd="0" presId="urn:microsoft.com/office/officeart/2005/8/layout/hList1"/>
    <dgm:cxn modelId="{9EC5AE8F-3A0D-48BB-A3A1-BBDD0F881C61}" type="presParOf" srcId="{E73FAACD-2FB7-4A18-9143-02F04DA404F8}" destId="{1A70FB38-5900-4273-8A90-A080F1B90D53}" srcOrd="0" destOrd="0" presId="urn:microsoft.com/office/officeart/2005/8/layout/hList1"/>
    <dgm:cxn modelId="{A37A54A6-AFB9-4E05-B25F-5257081CD6BE}" type="presParOf" srcId="{E73FAACD-2FB7-4A18-9143-02F04DA404F8}" destId="{0A595BBB-83C9-44C3-876E-3B016E76F4F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E607F4D-7DAC-46EC-9111-213251B6D91B}" type="doc">
      <dgm:prSet loTypeId="urn:microsoft.com/office/officeart/2005/8/layout/process1" loCatId="process" qsTypeId="urn:microsoft.com/office/officeart/2005/8/quickstyle/simple1" qsCatId="simple" csTypeId="urn:microsoft.com/office/officeart/2005/8/colors/accent1_1" csCatId="accent1" phldr="1"/>
      <dgm:spPr/>
    </dgm:pt>
    <dgm:pt modelId="{8EF75178-0720-4692-AEC4-4A0D92A20653}">
      <dgm:prSet phldrT="[Text]"/>
      <dgm:spPr/>
      <dgm:t>
        <a:bodyPr/>
        <a:lstStyle/>
        <a:p>
          <a:r>
            <a:rPr lang="en-US" smtClean="0"/>
            <a:t>No contract</a:t>
          </a:r>
          <a:endParaRPr lang="en-US" dirty="0"/>
        </a:p>
      </dgm:t>
    </dgm:pt>
    <dgm:pt modelId="{A6AD3D8E-29A4-4C53-A368-1FA3B507FA49}" type="parTrans" cxnId="{ED1354BC-CE5A-4EBB-A72A-420D422A2824}">
      <dgm:prSet/>
      <dgm:spPr/>
      <dgm:t>
        <a:bodyPr/>
        <a:lstStyle/>
        <a:p>
          <a:endParaRPr lang="en-US"/>
        </a:p>
      </dgm:t>
    </dgm:pt>
    <dgm:pt modelId="{2CA446C8-96E6-44A1-A6B1-7560E9A6AB8E}" type="sibTrans" cxnId="{ED1354BC-CE5A-4EBB-A72A-420D422A2824}">
      <dgm:prSet/>
      <dgm:spPr/>
      <dgm:t>
        <a:bodyPr/>
        <a:lstStyle/>
        <a:p>
          <a:endParaRPr lang="en-US"/>
        </a:p>
      </dgm:t>
    </dgm:pt>
    <dgm:pt modelId="{DD2E822A-45AB-409B-8B09-9BA124BDDBE8}">
      <dgm:prSet phldrT="[Text]"/>
      <dgm:spPr/>
      <dgm:t>
        <a:bodyPr/>
        <a:lstStyle/>
        <a:p>
          <a:r>
            <a:rPr lang="en-US" dirty="0" smtClean="0"/>
            <a:t>No interest or fees</a:t>
          </a:r>
          <a:endParaRPr lang="en-US" dirty="0"/>
        </a:p>
      </dgm:t>
    </dgm:pt>
    <dgm:pt modelId="{BC3397CB-39D3-42B9-8DBE-9A22EF7C4505}" type="parTrans" cxnId="{7A7620F5-A314-4E74-8161-7C4E72516B63}">
      <dgm:prSet/>
      <dgm:spPr/>
      <dgm:t>
        <a:bodyPr/>
        <a:lstStyle/>
        <a:p>
          <a:endParaRPr lang="en-US"/>
        </a:p>
      </dgm:t>
    </dgm:pt>
    <dgm:pt modelId="{A5102FBD-C7EB-4D68-98A0-A3134B2994E7}" type="sibTrans" cxnId="{7A7620F5-A314-4E74-8161-7C4E72516B63}">
      <dgm:prSet/>
      <dgm:spPr/>
      <dgm:t>
        <a:bodyPr/>
        <a:lstStyle/>
        <a:p>
          <a:endParaRPr lang="en-US"/>
        </a:p>
      </dgm:t>
    </dgm:pt>
    <dgm:pt modelId="{A12F8059-C2DD-4CC4-AC79-7F99D4F0849C}">
      <dgm:prSet phldrT="[Text]"/>
      <dgm:spPr/>
      <dgm:t>
        <a:bodyPr/>
        <a:lstStyle/>
        <a:p>
          <a:r>
            <a:rPr lang="en-US" smtClean="0"/>
            <a:t>You are not spending future income</a:t>
          </a:r>
          <a:endParaRPr lang="en-US" dirty="0"/>
        </a:p>
      </dgm:t>
    </dgm:pt>
    <dgm:pt modelId="{F31A51DC-A095-4005-8B89-67FFC241CD66}" type="parTrans" cxnId="{A60A648D-B94F-4561-AB21-4BBB312C7D59}">
      <dgm:prSet/>
      <dgm:spPr/>
      <dgm:t>
        <a:bodyPr/>
        <a:lstStyle/>
        <a:p>
          <a:endParaRPr lang="en-US"/>
        </a:p>
      </dgm:t>
    </dgm:pt>
    <dgm:pt modelId="{71DD47A9-D144-48D2-893E-89ADDB2BDDE6}" type="sibTrans" cxnId="{A60A648D-B94F-4561-AB21-4BBB312C7D59}">
      <dgm:prSet/>
      <dgm:spPr/>
      <dgm:t>
        <a:bodyPr/>
        <a:lstStyle/>
        <a:p>
          <a:endParaRPr lang="en-US"/>
        </a:p>
      </dgm:t>
    </dgm:pt>
    <dgm:pt modelId="{52286127-C45E-412D-AE58-36194DDA1C37}" type="pres">
      <dgm:prSet presAssocID="{AE607F4D-7DAC-46EC-9111-213251B6D91B}" presName="Name0" presStyleCnt="0">
        <dgm:presLayoutVars>
          <dgm:dir/>
          <dgm:resizeHandles val="exact"/>
        </dgm:presLayoutVars>
      </dgm:prSet>
      <dgm:spPr/>
    </dgm:pt>
    <dgm:pt modelId="{8C76E67A-21FA-422A-9EEF-310E0ECF8056}" type="pres">
      <dgm:prSet presAssocID="{8EF75178-0720-4692-AEC4-4A0D92A2065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4BCE42-2CE6-4872-B026-77B36353BC76}" type="pres">
      <dgm:prSet presAssocID="{2CA446C8-96E6-44A1-A6B1-7560E9A6AB8E}" presName="sibTrans" presStyleLbl="sibTrans2D1" presStyleIdx="0" presStyleCnt="2"/>
      <dgm:spPr/>
      <dgm:t>
        <a:bodyPr/>
        <a:lstStyle/>
        <a:p>
          <a:endParaRPr lang="en-US"/>
        </a:p>
      </dgm:t>
    </dgm:pt>
    <dgm:pt modelId="{CAFEDCEB-7098-458D-837D-93E0F60D9B6E}" type="pres">
      <dgm:prSet presAssocID="{2CA446C8-96E6-44A1-A6B1-7560E9A6AB8E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67434A8F-9BD8-487C-9B74-1E2A42045D46}" type="pres">
      <dgm:prSet presAssocID="{DD2E822A-45AB-409B-8B09-9BA124BDDBE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B10897-51BB-4887-A42B-1042FA43094E}" type="pres">
      <dgm:prSet presAssocID="{A5102FBD-C7EB-4D68-98A0-A3134B2994E7}" presName="sibTrans" presStyleLbl="sibTrans2D1" presStyleIdx="1" presStyleCnt="2"/>
      <dgm:spPr/>
      <dgm:t>
        <a:bodyPr/>
        <a:lstStyle/>
        <a:p>
          <a:endParaRPr lang="en-US"/>
        </a:p>
      </dgm:t>
    </dgm:pt>
    <dgm:pt modelId="{A3B1F0ED-0482-4BAF-AA80-7EEF7CD7D20F}" type="pres">
      <dgm:prSet presAssocID="{A5102FBD-C7EB-4D68-98A0-A3134B2994E7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EBD3D75E-6A2F-4456-A7ED-01AF1C5C56AA}" type="pres">
      <dgm:prSet presAssocID="{A12F8059-C2DD-4CC4-AC79-7F99D4F0849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D1354BC-CE5A-4EBB-A72A-420D422A2824}" srcId="{AE607F4D-7DAC-46EC-9111-213251B6D91B}" destId="{8EF75178-0720-4692-AEC4-4A0D92A20653}" srcOrd="0" destOrd="0" parTransId="{A6AD3D8E-29A4-4C53-A368-1FA3B507FA49}" sibTransId="{2CA446C8-96E6-44A1-A6B1-7560E9A6AB8E}"/>
    <dgm:cxn modelId="{03651668-6977-4B1E-B19A-950739A4A659}" type="presOf" srcId="{2CA446C8-96E6-44A1-A6B1-7560E9A6AB8E}" destId="{2D4BCE42-2CE6-4872-B026-77B36353BC76}" srcOrd="0" destOrd="0" presId="urn:microsoft.com/office/officeart/2005/8/layout/process1"/>
    <dgm:cxn modelId="{D8EFF7CB-3086-4457-8FC1-D42A94CBC290}" type="presOf" srcId="{DD2E822A-45AB-409B-8B09-9BA124BDDBE8}" destId="{67434A8F-9BD8-487C-9B74-1E2A42045D46}" srcOrd="0" destOrd="0" presId="urn:microsoft.com/office/officeart/2005/8/layout/process1"/>
    <dgm:cxn modelId="{7A7620F5-A314-4E74-8161-7C4E72516B63}" srcId="{AE607F4D-7DAC-46EC-9111-213251B6D91B}" destId="{DD2E822A-45AB-409B-8B09-9BA124BDDBE8}" srcOrd="1" destOrd="0" parTransId="{BC3397CB-39D3-42B9-8DBE-9A22EF7C4505}" sibTransId="{A5102FBD-C7EB-4D68-98A0-A3134B2994E7}"/>
    <dgm:cxn modelId="{1E045F87-20FB-4EAC-9956-B126183A083D}" type="presOf" srcId="{A5102FBD-C7EB-4D68-98A0-A3134B2994E7}" destId="{5AB10897-51BB-4887-A42B-1042FA43094E}" srcOrd="0" destOrd="0" presId="urn:microsoft.com/office/officeart/2005/8/layout/process1"/>
    <dgm:cxn modelId="{C9F350D9-2654-48FD-8155-18884CB20608}" type="presOf" srcId="{8EF75178-0720-4692-AEC4-4A0D92A20653}" destId="{8C76E67A-21FA-422A-9EEF-310E0ECF8056}" srcOrd="0" destOrd="0" presId="urn:microsoft.com/office/officeart/2005/8/layout/process1"/>
    <dgm:cxn modelId="{CC8B7B11-E4E5-4417-BBF7-9B3CB08B542B}" type="presOf" srcId="{AE607F4D-7DAC-46EC-9111-213251B6D91B}" destId="{52286127-C45E-412D-AE58-36194DDA1C37}" srcOrd="0" destOrd="0" presId="urn:microsoft.com/office/officeart/2005/8/layout/process1"/>
    <dgm:cxn modelId="{A60A648D-B94F-4561-AB21-4BBB312C7D59}" srcId="{AE607F4D-7DAC-46EC-9111-213251B6D91B}" destId="{A12F8059-C2DD-4CC4-AC79-7F99D4F0849C}" srcOrd="2" destOrd="0" parTransId="{F31A51DC-A095-4005-8B89-67FFC241CD66}" sibTransId="{71DD47A9-D144-48D2-893E-89ADDB2BDDE6}"/>
    <dgm:cxn modelId="{D7F0A37F-BD35-472C-B0E1-69CD9B8F6EB6}" type="presOf" srcId="{A12F8059-C2DD-4CC4-AC79-7F99D4F0849C}" destId="{EBD3D75E-6A2F-4456-A7ED-01AF1C5C56AA}" srcOrd="0" destOrd="0" presId="urn:microsoft.com/office/officeart/2005/8/layout/process1"/>
    <dgm:cxn modelId="{1DB27BEA-FBBF-4E00-AB10-C19434DB855C}" type="presOf" srcId="{2CA446C8-96E6-44A1-A6B1-7560E9A6AB8E}" destId="{CAFEDCEB-7098-458D-837D-93E0F60D9B6E}" srcOrd="1" destOrd="0" presId="urn:microsoft.com/office/officeart/2005/8/layout/process1"/>
    <dgm:cxn modelId="{F8DBF0D2-043B-4D2C-B441-045B744A049E}" type="presOf" srcId="{A5102FBD-C7EB-4D68-98A0-A3134B2994E7}" destId="{A3B1F0ED-0482-4BAF-AA80-7EEF7CD7D20F}" srcOrd="1" destOrd="0" presId="urn:microsoft.com/office/officeart/2005/8/layout/process1"/>
    <dgm:cxn modelId="{63D9F264-3604-4370-998A-5870C51FAF41}" type="presParOf" srcId="{52286127-C45E-412D-AE58-36194DDA1C37}" destId="{8C76E67A-21FA-422A-9EEF-310E0ECF8056}" srcOrd="0" destOrd="0" presId="urn:microsoft.com/office/officeart/2005/8/layout/process1"/>
    <dgm:cxn modelId="{4A69A1D6-D0AC-4B9F-93EC-3FCE93FCD99F}" type="presParOf" srcId="{52286127-C45E-412D-AE58-36194DDA1C37}" destId="{2D4BCE42-2CE6-4872-B026-77B36353BC76}" srcOrd="1" destOrd="0" presId="urn:microsoft.com/office/officeart/2005/8/layout/process1"/>
    <dgm:cxn modelId="{F81E0BA7-5A94-434C-835F-45F3A9700C87}" type="presParOf" srcId="{2D4BCE42-2CE6-4872-B026-77B36353BC76}" destId="{CAFEDCEB-7098-458D-837D-93E0F60D9B6E}" srcOrd="0" destOrd="0" presId="urn:microsoft.com/office/officeart/2005/8/layout/process1"/>
    <dgm:cxn modelId="{345AC337-17A2-4F1C-942D-450B01D54E83}" type="presParOf" srcId="{52286127-C45E-412D-AE58-36194DDA1C37}" destId="{67434A8F-9BD8-487C-9B74-1E2A42045D46}" srcOrd="2" destOrd="0" presId="urn:microsoft.com/office/officeart/2005/8/layout/process1"/>
    <dgm:cxn modelId="{43B75BB4-F6EC-404C-B097-9BDD455E5F30}" type="presParOf" srcId="{52286127-C45E-412D-AE58-36194DDA1C37}" destId="{5AB10897-51BB-4887-A42B-1042FA43094E}" srcOrd="3" destOrd="0" presId="urn:microsoft.com/office/officeart/2005/8/layout/process1"/>
    <dgm:cxn modelId="{2C8F0F86-70FC-4F9C-8D70-26BDC357C192}" type="presParOf" srcId="{5AB10897-51BB-4887-A42B-1042FA43094E}" destId="{A3B1F0ED-0482-4BAF-AA80-7EEF7CD7D20F}" srcOrd="0" destOrd="0" presId="urn:microsoft.com/office/officeart/2005/8/layout/process1"/>
    <dgm:cxn modelId="{94854309-0D6F-4525-8674-9E0A3439074C}" type="presParOf" srcId="{52286127-C45E-412D-AE58-36194DDA1C37}" destId="{EBD3D75E-6A2F-4456-A7ED-01AF1C5C56A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463612B-27BB-4D98-A1B3-637596E070F5}" type="doc">
      <dgm:prSet loTypeId="urn:microsoft.com/office/officeart/2008/layout/VerticalCurvedLis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D8BE775A-C573-4B9C-B006-4068EA202E42}">
      <dgm:prSet phldrT="[Text]"/>
      <dgm:spPr/>
      <dgm:t>
        <a:bodyPr/>
        <a:lstStyle/>
        <a:p>
          <a:r>
            <a:rPr lang="en-US" dirty="0" smtClean="0"/>
            <a:t>Are the terms (such as interest rate) favorable?</a:t>
          </a:r>
        </a:p>
      </dgm:t>
    </dgm:pt>
    <dgm:pt modelId="{73A64BDE-BE0E-4D8E-B844-673D01E85B06}" type="parTrans" cxnId="{30155AA2-BCB0-4196-B435-5CD6B4B3B29E}">
      <dgm:prSet/>
      <dgm:spPr/>
      <dgm:t>
        <a:bodyPr/>
        <a:lstStyle/>
        <a:p>
          <a:endParaRPr lang="en-US"/>
        </a:p>
      </dgm:t>
    </dgm:pt>
    <dgm:pt modelId="{CA7D229C-D277-46C4-AEA6-2D56480B9102}" type="sibTrans" cxnId="{30155AA2-BCB0-4196-B435-5CD6B4B3B29E}">
      <dgm:prSet/>
      <dgm:spPr/>
      <dgm:t>
        <a:bodyPr/>
        <a:lstStyle/>
        <a:p>
          <a:endParaRPr lang="en-US"/>
        </a:p>
      </dgm:t>
    </dgm:pt>
    <dgm:pt modelId="{AA0EABE4-C203-49D9-8E9E-B5438635DD25}">
      <dgm:prSet phldrT="[Text]"/>
      <dgm:spPr/>
      <dgm:t>
        <a:bodyPr/>
        <a:lstStyle/>
        <a:p>
          <a:r>
            <a:rPr lang="en-US" dirty="0" smtClean="0"/>
            <a:t>Is the loan feasible </a:t>
          </a:r>
          <a:r>
            <a:rPr lang="en-US" u="sng" dirty="0" smtClean="0"/>
            <a:t>both</a:t>
          </a:r>
          <a:r>
            <a:rPr lang="en-US" dirty="0" smtClean="0"/>
            <a:t> in the present and in the future?</a:t>
          </a:r>
          <a:endParaRPr lang="en-US" dirty="0"/>
        </a:p>
      </dgm:t>
    </dgm:pt>
    <dgm:pt modelId="{4D9AF51F-4F0B-4729-A087-E2E39F2F6839}" type="parTrans" cxnId="{C12B5B75-B6AC-44B7-B96D-FB771AED31B6}">
      <dgm:prSet/>
      <dgm:spPr/>
      <dgm:t>
        <a:bodyPr/>
        <a:lstStyle/>
        <a:p>
          <a:endParaRPr lang="en-US"/>
        </a:p>
      </dgm:t>
    </dgm:pt>
    <dgm:pt modelId="{065249CA-7B09-40FA-B172-A186097A89D5}" type="sibTrans" cxnId="{C12B5B75-B6AC-44B7-B96D-FB771AED31B6}">
      <dgm:prSet/>
      <dgm:spPr/>
      <dgm:t>
        <a:bodyPr/>
        <a:lstStyle/>
        <a:p>
          <a:endParaRPr lang="en-US"/>
        </a:p>
      </dgm:t>
    </dgm:pt>
    <dgm:pt modelId="{B2497EF4-E072-45E9-B0A8-F73B10347EA5}">
      <dgm:prSet phldrT="[Text]"/>
      <dgm:spPr/>
      <dgm:t>
        <a:bodyPr/>
        <a:lstStyle/>
        <a:p>
          <a:r>
            <a:rPr lang="en-US" dirty="0" smtClean="0"/>
            <a:t>Are the terms consistent for the life of the loan?</a:t>
          </a:r>
          <a:endParaRPr lang="en-US" dirty="0"/>
        </a:p>
      </dgm:t>
    </dgm:pt>
    <dgm:pt modelId="{FF576AC1-798E-4600-B83C-6F7D29AD45F1}" type="parTrans" cxnId="{5F441DE5-1318-474B-BF1E-C0B76A0C5E8F}">
      <dgm:prSet/>
      <dgm:spPr/>
      <dgm:t>
        <a:bodyPr/>
        <a:lstStyle/>
        <a:p>
          <a:endParaRPr lang="en-US"/>
        </a:p>
      </dgm:t>
    </dgm:pt>
    <dgm:pt modelId="{E2A6303C-7AAF-4357-9E44-6DDF79B1ED64}" type="sibTrans" cxnId="{5F441DE5-1318-474B-BF1E-C0B76A0C5E8F}">
      <dgm:prSet/>
      <dgm:spPr/>
      <dgm:t>
        <a:bodyPr/>
        <a:lstStyle/>
        <a:p>
          <a:endParaRPr lang="en-US"/>
        </a:p>
      </dgm:t>
    </dgm:pt>
    <dgm:pt modelId="{4CA7D4E6-7668-4FA4-9EAF-BC64450686D4}" type="pres">
      <dgm:prSet presAssocID="{3463612B-27BB-4D98-A1B3-637596E070F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86B8DBDE-E9FA-4D54-98A7-DA98D8503368}" type="pres">
      <dgm:prSet presAssocID="{3463612B-27BB-4D98-A1B3-637596E070F5}" presName="Name1" presStyleCnt="0"/>
      <dgm:spPr/>
    </dgm:pt>
    <dgm:pt modelId="{37C8CE66-055C-41CD-B7F8-242F57BAC963}" type="pres">
      <dgm:prSet presAssocID="{3463612B-27BB-4D98-A1B3-637596E070F5}" presName="cycle" presStyleCnt="0"/>
      <dgm:spPr/>
    </dgm:pt>
    <dgm:pt modelId="{09AD9C62-6608-45E5-927D-3DF794258C96}" type="pres">
      <dgm:prSet presAssocID="{3463612B-27BB-4D98-A1B3-637596E070F5}" presName="srcNode" presStyleLbl="node1" presStyleIdx="0" presStyleCnt="3"/>
      <dgm:spPr/>
    </dgm:pt>
    <dgm:pt modelId="{4A88848C-F2A4-4B25-827F-CF0558BD0864}" type="pres">
      <dgm:prSet presAssocID="{3463612B-27BB-4D98-A1B3-637596E070F5}" presName="conn" presStyleLbl="parChTrans1D2" presStyleIdx="0" presStyleCnt="1"/>
      <dgm:spPr/>
      <dgm:t>
        <a:bodyPr/>
        <a:lstStyle/>
        <a:p>
          <a:endParaRPr lang="en-US"/>
        </a:p>
      </dgm:t>
    </dgm:pt>
    <dgm:pt modelId="{5B859782-D537-4B0F-BC10-C7FE62C92394}" type="pres">
      <dgm:prSet presAssocID="{3463612B-27BB-4D98-A1B3-637596E070F5}" presName="extraNode" presStyleLbl="node1" presStyleIdx="0" presStyleCnt="3"/>
      <dgm:spPr/>
    </dgm:pt>
    <dgm:pt modelId="{684636BE-C8EE-4D45-A52A-1913B34F1C83}" type="pres">
      <dgm:prSet presAssocID="{3463612B-27BB-4D98-A1B3-637596E070F5}" presName="dstNode" presStyleLbl="node1" presStyleIdx="0" presStyleCnt="3"/>
      <dgm:spPr/>
    </dgm:pt>
    <dgm:pt modelId="{CC2DDEBF-CE92-4F7B-8CA0-F4DA43550355}" type="pres">
      <dgm:prSet presAssocID="{D8BE775A-C573-4B9C-B006-4068EA202E42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59ED5B-6A4A-479C-9615-15DD70C7CD1A}" type="pres">
      <dgm:prSet presAssocID="{D8BE775A-C573-4B9C-B006-4068EA202E42}" presName="accent_1" presStyleCnt="0"/>
      <dgm:spPr/>
    </dgm:pt>
    <dgm:pt modelId="{A9A2712A-D112-4D69-8948-FE8FDC07B71C}" type="pres">
      <dgm:prSet presAssocID="{D8BE775A-C573-4B9C-B006-4068EA202E42}" presName="accentRepeatNode" presStyleLbl="solidFgAcc1" presStyleIdx="0" presStyleCnt="3"/>
      <dgm:spPr/>
    </dgm:pt>
    <dgm:pt modelId="{311DD216-9680-48E0-B7AE-BD16857D32A1}" type="pres">
      <dgm:prSet presAssocID="{AA0EABE4-C203-49D9-8E9E-B5438635DD25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52962D-D4B3-4414-BA1D-D0AD5DAAA529}" type="pres">
      <dgm:prSet presAssocID="{AA0EABE4-C203-49D9-8E9E-B5438635DD25}" presName="accent_2" presStyleCnt="0"/>
      <dgm:spPr/>
    </dgm:pt>
    <dgm:pt modelId="{D48871B5-B780-41F5-BACB-B4BBD9422AA5}" type="pres">
      <dgm:prSet presAssocID="{AA0EABE4-C203-49D9-8E9E-B5438635DD25}" presName="accentRepeatNode" presStyleLbl="solidFgAcc1" presStyleIdx="1" presStyleCnt="3"/>
      <dgm:spPr/>
    </dgm:pt>
    <dgm:pt modelId="{CA971DCE-4E03-438E-9C60-97719B056546}" type="pres">
      <dgm:prSet presAssocID="{B2497EF4-E072-45E9-B0A8-F73B10347EA5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C720C6-F828-4E80-8C41-99BAB364D565}" type="pres">
      <dgm:prSet presAssocID="{B2497EF4-E072-45E9-B0A8-F73B10347EA5}" presName="accent_3" presStyleCnt="0"/>
      <dgm:spPr/>
    </dgm:pt>
    <dgm:pt modelId="{04FC93D2-AFD7-4471-9B66-0FCFC9BCAEF6}" type="pres">
      <dgm:prSet presAssocID="{B2497EF4-E072-45E9-B0A8-F73B10347EA5}" presName="accentRepeatNode" presStyleLbl="solidFgAcc1" presStyleIdx="2" presStyleCnt="3"/>
      <dgm:spPr/>
    </dgm:pt>
  </dgm:ptLst>
  <dgm:cxnLst>
    <dgm:cxn modelId="{31E62298-EFE6-45EE-B5D2-231C61456299}" type="presOf" srcId="{D8BE775A-C573-4B9C-B006-4068EA202E42}" destId="{CC2DDEBF-CE92-4F7B-8CA0-F4DA43550355}" srcOrd="0" destOrd="0" presId="urn:microsoft.com/office/officeart/2008/layout/VerticalCurvedList"/>
    <dgm:cxn modelId="{AC59962E-00C9-40FD-B644-EBA8CD13194A}" type="presOf" srcId="{CA7D229C-D277-46C4-AEA6-2D56480B9102}" destId="{4A88848C-F2A4-4B25-827F-CF0558BD0864}" srcOrd="0" destOrd="0" presId="urn:microsoft.com/office/officeart/2008/layout/VerticalCurvedList"/>
    <dgm:cxn modelId="{445455B5-29B2-4057-AA45-8387ABB3FBF9}" type="presOf" srcId="{3463612B-27BB-4D98-A1B3-637596E070F5}" destId="{4CA7D4E6-7668-4FA4-9EAF-BC64450686D4}" srcOrd="0" destOrd="0" presId="urn:microsoft.com/office/officeart/2008/layout/VerticalCurvedList"/>
    <dgm:cxn modelId="{80A7E060-4D8E-4730-AF83-78B692067A86}" type="presOf" srcId="{AA0EABE4-C203-49D9-8E9E-B5438635DD25}" destId="{311DD216-9680-48E0-B7AE-BD16857D32A1}" srcOrd="0" destOrd="0" presId="urn:microsoft.com/office/officeart/2008/layout/VerticalCurvedList"/>
    <dgm:cxn modelId="{C12B5B75-B6AC-44B7-B96D-FB771AED31B6}" srcId="{3463612B-27BB-4D98-A1B3-637596E070F5}" destId="{AA0EABE4-C203-49D9-8E9E-B5438635DD25}" srcOrd="1" destOrd="0" parTransId="{4D9AF51F-4F0B-4729-A087-E2E39F2F6839}" sibTransId="{065249CA-7B09-40FA-B172-A186097A89D5}"/>
    <dgm:cxn modelId="{30155AA2-BCB0-4196-B435-5CD6B4B3B29E}" srcId="{3463612B-27BB-4D98-A1B3-637596E070F5}" destId="{D8BE775A-C573-4B9C-B006-4068EA202E42}" srcOrd="0" destOrd="0" parTransId="{73A64BDE-BE0E-4D8E-B844-673D01E85B06}" sibTransId="{CA7D229C-D277-46C4-AEA6-2D56480B9102}"/>
    <dgm:cxn modelId="{5F441DE5-1318-474B-BF1E-C0B76A0C5E8F}" srcId="{3463612B-27BB-4D98-A1B3-637596E070F5}" destId="{B2497EF4-E072-45E9-B0A8-F73B10347EA5}" srcOrd="2" destOrd="0" parTransId="{FF576AC1-798E-4600-B83C-6F7D29AD45F1}" sibTransId="{E2A6303C-7AAF-4357-9E44-6DDF79B1ED64}"/>
    <dgm:cxn modelId="{DC4829F9-7FD7-4757-89BD-45C5D63B0A0E}" type="presOf" srcId="{B2497EF4-E072-45E9-B0A8-F73B10347EA5}" destId="{CA971DCE-4E03-438E-9C60-97719B056546}" srcOrd="0" destOrd="0" presId="urn:microsoft.com/office/officeart/2008/layout/VerticalCurvedList"/>
    <dgm:cxn modelId="{0838D631-923E-43EE-8A37-AD8E98A33679}" type="presParOf" srcId="{4CA7D4E6-7668-4FA4-9EAF-BC64450686D4}" destId="{86B8DBDE-E9FA-4D54-98A7-DA98D8503368}" srcOrd="0" destOrd="0" presId="urn:microsoft.com/office/officeart/2008/layout/VerticalCurvedList"/>
    <dgm:cxn modelId="{F03F5021-8C53-4067-BF65-6F2D4C7ACB7E}" type="presParOf" srcId="{86B8DBDE-E9FA-4D54-98A7-DA98D8503368}" destId="{37C8CE66-055C-41CD-B7F8-242F57BAC963}" srcOrd="0" destOrd="0" presId="urn:microsoft.com/office/officeart/2008/layout/VerticalCurvedList"/>
    <dgm:cxn modelId="{64511658-0A24-4EEC-9B9F-C1FEFC8DC107}" type="presParOf" srcId="{37C8CE66-055C-41CD-B7F8-242F57BAC963}" destId="{09AD9C62-6608-45E5-927D-3DF794258C96}" srcOrd="0" destOrd="0" presId="urn:microsoft.com/office/officeart/2008/layout/VerticalCurvedList"/>
    <dgm:cxn modelId="{8D1BA563-051B-4C6C-9EFC-6D7BEB983CBF}" type="presParOf" srcId="{37C8CE66-055C-41CD-B7F8-242F57BAC963}" destId="{4A88848C-F2A4-4B25-827F-CF0558BD0864}" srcOrd="1" destOrd="0" presId="urn:microsoft.com/office/officeart/2008/layout/VerticalCurvedList"/>
    <dgm:cxn modelId="{F8C6E486-A821-4E14-8FD0-153A28938653}" type="presParOf" srcId="{37C8CE66-055C-41CD-B7F8-242F57BAC963}" destId="{5B859782-D537-4B0F-BC10-C7FE62C92394}" srcOrd="2" destOrd="0" presId="urn:microsoft.com/office/officeart/2008/layout/VerticalCurvedList"/>
    <dgm:cxn modelId="{47F1341D-CF81-4E4C-A3E5-E7A49E6453AF}" type="presParOf" srcId="{37C8CE66-055C-41CD-B7F8-242F57BAC963}" destId="{684636BE-C8EE-4D45-A52A-1913B34F1C83}" srcOrd="3" destOrd="0" presId="urn:microsoft.com/office/officeart/2008/layout/VerticalCurvedList"/>
    <dgm:cxn modelId="{074FBE10-9DCA-4CC0-A33E-55CC3304E6BC}" type="presParOf" srcId="{86B8DBDE-E9FA-4D54-98A7-DA98D8503368}" destId="{CC2DDEBF-CE92-4F7B-8CA0-F4DA43550355}" srcOrd="1" destOrd="0" presId="urn:microsoft.com/office/officeart/2008/layout/VerticalCurvedList"/>
    <dgm:cxn modelId="{E554B5DC-63E8-4DC8-9A4A-7B2E983F131D}" type="presParOf" srcId="{86B8DBDE-E9FA-4D54-98A7-DA98D8503368}" destId="{2C59ED5B-6A4A-479C-9615-15DD70C7CD1A}" srcOrd="2" destOrd="0" presId="urn:microsoft.com/office/officeart/2008/layout/VerticalCurvedList"/>
    <dgm:cxn modelId="{F9784D52-973B-4F5F-A30C-DEBF8FEDD0B3}" type="presParOf" srcId="{2C59ED5B-6A4A-479C-9615-15DD70C7CD1A}" destId="{A9A2712A-D112-4D69-8948-FE8FDC07B71C}" srcOrd="0" destOrd="0" presId="urn:microsoft.com/office/officeart/2008/layout/VerticalCurvedList"/>
    <dgm:cxn modelId="{A68F6FD5-2629-4FDD-8794-F4927A0626F0}" type="presParOf" srcId="{86B8DBDE-E9FA-4D54-98A7-DA98D8503368}" destId="{311DD216-9680-48E0-B7AE-BD16857D32A1}" srcOrd="3" destOrd="0" presId="urn:microsoft.com/office/officeart/2008/layout/VerticalCurvedList"/>
    <dgm:cxn modelId="{A697E145-0A4B-4055-8CD8-3DD2C71B89DD}" type="presParOf" srcId="{86B8DBDE-E9FA-4D54-98A7-DA98D8503368}" destId="{D252962D-D4B3-4414-BA1D-D0AD5DAAA529}" srcOrd="4" destOrd="0" presId="urn:microsoft.com/office/officeart/2008/layout/VerticalCurvedList"/>
    <dgm:cxn modelId="{2F6D84E5-65EF-4E9B-8A7E-073FA2A0BFF0}" type="presParOf" srcId="{D252962D-D4B3-4414-BA1D-D0AD5DAAA529}" destId="{D48871B5-B780-41F5-BACB-B4BBD9422AA5}" srcOrd="0" destOrd="0" presId="urn:microsoft.com/office/officeart/2008/layout/VerticalCurvedList"/>
    <dgm:cxn modelId="{8FC6F6BC-E620-4E0B-AC5D-76AF6E697733}" type="presParOf" srcId="{86B8DBDE-E9FA-4D54-98A7-DA98D8503368}" destId="{CA971DCE-4E03-438E-9C60-97719B056546}" srcOrd="5" destOrd="0" presId="urn:microsoft.com/office/officeart/2008/layout/VerticalCurvedList"/>
    <dgm:cxn modelId="{16E300AF-9DF6-4007-B88F-D3DC85FF1C69}" type="presParOf" srcId="{86B8DBDE-E9FA-4D54-98A7-DA98D8503368}" destId="{55C720C6-F828-4E80-8C41-99BAB364D565}" srcOrd="6" destOrd="0" presId="urn:microsoft.com/office/officeart/2008/layout/VerticalCurvedList"/>
    <dgm:cxn modelId="{7AA7505E-229C-4FD3-A571-A5A20EEEB558}" type="presParOf" srcId="{55C720C6-F828-4E80-8C41-99BAB364D565}" destId="{04FC93D2-AFD7-4471-9B66-0FCFC9BCAEF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C6ADC1E-5C0A-4149-B7B9-6A588E78EAF5}" type="doc">
      <dgm:prSet loTypeId="urn:microsoft.com/office/officeart/2005/8/layout/orgChart1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E1755AE8-871D-43B2-B370-51D486AEF8B5}">
      <dgm:prSet phldrT="[Text]"/>
      <dgm:spPr/>
      <dgm:t>
        <a:bodyPr/>
        <a:lstStyle/>
        <a:p>
          <a:r>
            <a:rPr lang="en-US" dirty="0" smtClean="0"/>
            <a:t>Monthly payment should be less than 10% of monthly net income</a:t>
          </a:r>
          <a:endParaRPr lang="en-US" dirty="0"/>
        </a:p>
      </dgm:t>
    </dgm:pt>
    <dgm:pt modelId="{3E56FAE9-BAEB-4C9B-9FAA-D42EB7BAEDA7}">
      <dgm:prSet phldrT="[Text]"/>
      <dgm:spPr/>
      <dgm:t>
        <a:bodyPr/>
        <a:lstStyle/>
        <a:p>
          <a:r>
            <a:rPr lang="en-US" dirty="0" smtClean="0"/>
            <a:t>Total amount should be less than 20% of annual net income</a:t>
          </a:r>
          <a:endParaRPr lang="en-US" dirty="0"/>
        </a:p>
      </dgm:t>
    </dgm:pt>
    <dgm:pt modelId="{7BBF708B-AE47-4675-9FA1-EC9E1A24E163}">
      <dgm:prSet phldrT="[Text]"/>
      <dgm:spPr/>
      <dgm:t>
        <a:bodyPr/>
        <a:lstStyle/>
        <a:p>
          <a:r>
            <a:rPr lang="en-US" u="none" dirty="0" smtClean="0"/>
            <a:t>A</a:t>
          </a:r>
          <a:r>
            <a:rPr lang="en-US" dirty="0" smtClean="0"/>
            <a:t>mount you borrow</a:t>
          </a:r>
          <a:endParaRPr lang="en-US" dirty="0"/>
        </a:p>
      </dgm:t>
    </dgm:pt>
    <dgm:pt modelId="{98425C78-6ECA-48B0-AB2D-9D6012328E26}" type="sibTrans" cxnId="{ADE2414C-5A57-4334-9C27-9889EABD3F79}">
      <dgm:prSet/>
      <dgm:spPr/>
      <dgm:t>
        <a:bodyPr/>
        <a:lstStyle/>
        <a:p>
          <a:endParaRPr lang="en-US"/>
        </a:p>
      </dgm:t>
    </dgm:pt>
    <dgm:pt modelId="{79146D48-4543-4712-ABD5-6546797D462E}" type="parTrans" cxnId="{ADE2414C-5A57-4334-9C27-9889EABD3F79}">
      <dgm:prSet/>
      <dgm:spPr/>
      <dgm:t>
        <a:bodyPr/>
        <a:lstStyle/>
        <a:p>
          <a:endParaRPr lang="en-US"/>
        </a:p>
      </dgm:t>
    </dgm:pt>
    <dgm:pt modelId="{253B7770-29D0-4579-9111-D91DA77DFC66}" type="sibTrans" cxnId="{DE850715-6936-4E2E-89BF-5F8AEEB2D589}">
      <dgm:prSet/>
      <dgm:spPr/>
      <dgm:t>
        <a:bodyPr/>
        <a:lstStyle/>
        <a:p>
          <a:endParaRPr lang="en-US"/>
        </a:p>
      </dgm:t>
    </dgm:pt>
    <dgm:pt modelId="{A7202E8C-0A52-4ECD-AAA7-593D43528AD3}" type="parTrans" cxnId="{DE850715-6936-4E2E-89BF-5F8AEEB2D589}">
      <dgm:prSet/>
      <dgm:spPr/>
      <dgm:t>
        <a:bodyPr/>
        <a:lstStyle/>
        <a:p>
          <a:endParaRPr lang="en-US"/>
        </a:p>
      </dgm:t>
    </dgm:pt>
    <dgm:pt modelId="{0D3D409C-352B-464A-8C22-467847945AFF}" type="sibTrans" cxnId="{EA24D737-2912-48CB-B9B0-3AA5A5559FBD}">
      <dgm:prSet/>
      <dgm:spPr/>
      <dgm:t>
        <a:bodyPr/>
        <a:lstStyle/>
        <a:p>
          <a:endParaRPr lang="en-US"/>
        </a:p>
      </dgm:t>
    </dgm:pt>
    <dgm:pt modelId="{5F13B9CC-604F-42F2-8C51-7AD2160E3AFA}" type="parTrans" cxnId="{EA24D737-2912-48CB-B9B0-3AA5A5559FBD}">
      <dgm:prSet/>
      <dgm:spPr/>
      <dgm:t>
        <a:bodyPr/>
        <a:lstStyle/>
        <a:p>
          <a:endParaRPr lang="en-US"/>
        </a:p>
      </dgm:t>
    </dgm:pt>
    <dgm:pt modelId="{99BC3D68-B274-4C8D-AAC2-17B9EC6DE102}" type="pres">
      <dgm:prSet presAssocID="{5C6ADC1E-5C0A-4149-B7B9-6A588E78EAF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21A32E0-9CA8-40A6-8E17-FCE81F73EB05}" type="pres">
      <dgm:prSet presAssocID="{7BBF708B-AE47-4675-9FA1-EC9E1A24E163}" presName="hierRoot1" presStyleCnt="0">
        <dgm:presLayoutVars>
          <dgm:hierBranch val="init"/>
        </dgm:presLayoutVars>
      </dgm:prSet>
      <dgm:spPr/>
    </dgm:pt>
    <dgm:pt modelId="{D6525D28-89C4-4395-9E7D-8A2DD19D4F82}" type="pres">
      <dgm:prSet presAssocID="{7BBF708B-AE47-4675-9FA1-EC9E1A24E163}" presName="rootComposite1" presStyleCnt="0"/>
      <dgm:spPr/>
    </dgm:pt>
    <dgm:pt modelId="{0A04BF4A-3CB5-47CC-BE4E-FEF869FD9098}" type="pres">
      <dgm:prSet presAssocID="{7BBF708B-AE47-4675-9FA1-EC9E1A24E163}" presName="rootText1" presStyleLbl="node0" presStyleIdx="0" presStyleCnt="1" custScaleX="140955" custScaleY="6577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1E1535F-62E6-40EF-BE56-DE52FAD0A2D9}" type="pres">
      <dgm:prSet presAssocID="{7BBF708B-AE47-4675-9FA1-EC9E1A24E163}" presName="rootConnector1" presStyleLbl="node1" presStyleIdx="0" presStyleCnt="0"/>
      <dgm:spPr/>
      <dgm:t>
        <a:bodyPr/>
        <a:lstStyle/>
        <a:p>
          <a:endParaRPr lang="en-US"/>
        </a:p>
      </dgm:t>
    </dgm:pt>
    <dgm:pt modelId="{243DE070-4D57-4185-B35F-95E96924D0F9}" type="pres">
      <dgm:prSet presAssocID="{7BBF708B-AE47-4675-9FA1-EC9E1A24E163}" presName="hierChild2" presStyleCnt="0"/>
      <dgm:spPr/>
    </dgm:pt>
    <dgm:pt modelId="{55E57C11-206C-459F-AB01-8C6EA5A94A94}" type="pres">
      <dgm:prSet presAssocID="{5F13B9CC-604F-42F2-8C51-7AD2160E3AFA}" presName="Name37" presStyleLbl="parChTrans1D2" presStyleIdx="0" presStyleCnt="2"/>
      <dgm:spPr/>
      <dgm:t>
        <a:bodyPr/>
        <a:lstStyle/>
        <a:p>
          <a:endParaRPr lang="en-US"/>
        </a:p>
      </dgm:t>
    </dgm:pt>
    <dgm:pt modelId="{AC3621D4-9103-4CE9-B742-0E486DB80966}" type="pres">
      <dgm:prSet presAssocID="{3E56FAE9-BAEB-4C9B-9FAA-D42EB7BAEDA7}" presName="hierRoot2" presStyleCnt="0">
        <dgm:presLayoutVars>
          <dgm:hierBranch val="init"/>
        </dgm:presLayoutVars>
      </dgm:prSet>
      <dgm:spPr/>
    </dgm:pt>
    <dgm:pt modelId="{0288842D-0F95-43D1-9208-49288BB5EF04}" type="pres">
      <dgm:prSet presAssocID="{3E56FAE9-BAEB-4C9B-9FAA-D42EB7BAEDA7}" presName="rootComposite" presStyleCnt="0"/>
      <dgm:spPr/>
    </dgm:pt>
    <dgm:pt modelId="{BDCBDBEF-9E63-40AC-8852-D0C4DB45F9A0}" type="pres">
      <dgm:prSet presAssocID="{3E56FAE9-BAEB-4C9B-9FAA-D42EB7BAEDA7}" presName="rootText" presStyleLbl="node2" presStyleIdx="0" presStyleCnt="2" custScaleY="14178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8FAB73-F7B3-41FE-B1DC-8F7986F9A9E6}" type="pres">
      <dgm:prSet presAssocID="{3E56FAE9-BAEB-4C9B-9FAA-D42EB7BAEDA7}" presName="rootConnector" presStyleLbl="node2" presStyleIdx="0" presStyleCnt="2"/>
      <dgm:spPr/>
      <dgm:t>
        <a:bodyPr/>
        <a:lstStyle/>
        <a:p>
          <a:endParaRPr lang="en-US"/>
        </a:p>
      </dgm:t>
    </dgm:pt>
    <dgm:pt modelId="{A7484E3C-9C1F-4A95-9AF6-352ACFBD7335}" type="pres">
      <dgm:prSet presAssocID="{3E56FAE9-BAEB-4C9B-9FAA-D42EB7BAEDA7}" presName="hierChild4" presStyleCnt="0"/>
      <dgm:spPr/>
    </dgm:pt>
    <dgm:pt modelId="{D185234A-07B2-435F-8206-B31B49264C19}" type="pres">
      <dgm:prSet presAssocID="{3E56FAE9-BAEB-4C9B-9FAA-D42EB7BAEDA7}" presName="hierChild5" presStyleCnt="0"/>
      <dgm:spPr/>
    </dgm:pt>
    <dgm:pt modelId="{0BB88F34-5290-4950-90E7-A5496A76F841}" type="pres">
      <dgm:prSet presAssocID="{A7202E8C-0A52-4ECD-AAA7-593D43528AD3}" presName="Name37" presStyleLbl="parChTrans1D2" presStyleIdx="1" presStyleCnt="2"/>
      <dgm:spPr/>
      <dgm:t>
        <a:bodyPr/>
        <a:lstStyle/>
        <a:p>
          <a:endParaRPr lang="en-US"/>
        </a:p>
      </dgm:t>
    </dgm:pt>
    <dgm:pt modelId="{E226488C-58C6-46E6-86A5-4C0051C73039}" type="pres">
      <dgm:prSet presAssocID="{E1755AE8-871D-43B2-B370-51D486AEF8B5}" presName="hierRoot2" presStyleCnt="0">
        <dgm:presLayoutVars>
          <dgm:hierBranch val="init"/>
        </dgm:presLayoutVars>
      </dgm:prSet>
      <dgm:spPr/>
    </dgm:pt>
    <dgm:pt modelId="{81AF710A-1574-469C-B07C-EB89BBE5F015}" type="pres">
      <dgm:prSet presAssocID="{E1755AE8-871D-43B2-B370-51D486AEF8B5}" presName="rootComposite" presStyleCnt="0"/>
      <dgm:spPr/>
    </dgm:pt>
    <dgm:pt modelId="{0C78326C-FAAA-4F0E-A39F-B99CC5C21F9C}" type="pres">
      <dgm:prSet presAssocID="{E1755AE8-871D-43B2-B370-51D486AEF8B5}" presName="rootText" presStyleLbl="node2" presStyleIdx="1" presStyleCnt="2" custScaleY="14178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72BD4D7-B61F-41DD-AE88-E4BD9802C070}" type="pres">
      <dgm:prSet presAssocID="{E1755AE8-871D-43B2-B370-51D486AEF8B5}" presName="rootConnector" presStyleLbl="node2" presStyleIdx="1" presStyleCnt="2"/>
      <dgm:spPr/>
      <dgm:t>
        <a:bodyPr/>
        <a:lstStyle/>
        <a:p>
          <a:endParaRPr lang="en-US"/>
        </a:p>
      </dgm:t>
    </dgm:pt>
    <dgm:pt modelId="{222637B4-423E-499E-8758-5235FC7D28CF}" type="pres">
      <dgm:prSet presAssocID="{E1755AE8-871D-43B2-B370-51D486AEF8B5}" presName="hierChild4" presStyleCnt="0"/>
      <dgm:spPr/>
    </dgm:pt>
    <dgm:pt modelId="{D864A36A-2271-4873-99D4-FC56565F5392}" type="pres">
      <dgm:prSet presAssocID="{E1755AE8-871D-43B2-B370-51D486AEF8B5}" presName="hierChild5" presStyleCnt="0"/>
      <dgm:spPr/>
    </dgm:pt>
    <dgm:pt modelId="{0FF098CB-7E1D-4C2D-AF76-1C06C17C8E56}" type="pres">
      <dgm:prSet presAssocID="{7BBF708B-AE47-4675-9FA1-EC9E1A24E163}" presName="hierChild3" presStyleCnt="0"/>
      <dgm:spPr/>
    </dgm:pt>
  </dgm:ptLst>
  <dgm:cxnLst>
    <dgm:cxn modelId="{B658E80E-CF25-4535-A303-B92C3EF205D2}" type="presOf" srcId="{E1755AE8-871D-43B2-B370-51D486AEF8B5}" destId="{0C78326C-FAAA-4F0E-A39F-B99CC5C21F9C}" srcOrd="0" destOrd="0" presId="urn:microsoft.com/office/officeart/2005/8/layout/orgChart1"/>
    <dgm:cxn modelId="{CA117230-6BEE-489A-A063-87CF0D7DFC42}" type="presOf" srcId="{7BBF708B-AE47-4675-9FA1-EC9E1A24E163}" destId="{51E1535F-62E6-40EF-BE56-DE52FAD0A2D9}" srcOrd="1" destOrd="0" presId="urn:microsoft.com/office/officeart/2005/8/layout/orgChart1"/>
    <dgm:cxn modelId="{AA2698AB-A147-4DC9-82FA-3B5EED1A9DE8}" type="presOf" srcId="{7BBF708B-AE47-4675-9FA1-EC9E1A24E163}" destId="{0A04BF4A-3CB5-47CC-BE4E-FEF869FD9098}" srcOrd="0" destOrd="0" presId="urn:microsoft.com/office/officeart/2005/8/layout/orgChart1"/>
    <dgm:cxn modelId="{ADE2414C-5A57-4334-9C27-9889EABD3F79}" srcId="{5C6ADC1E-5C0A-4149-B7B9-6A588E78EAF5}" destId="{7BBF708B-AE47-4675-9FA1-EC9E1A24E163}" srcOrd="0" destOrd="0" parTransId="{79146D48-4543-4712-ABD5-6546797D462E}" sibTransId="{98425C78-6ECA-48B0-AB2D-9D6012328E26}"/>
    <dgm:cxn modelId="{8A5BD235-9B0A-47B4-B3DB-F73F36218E76}" type="presOf" srcId="{5F13B9CC-604F-42F2-8C51-7AD2160E3AFA}" destId="{55E57C11-206C-459F-AB01-8C6EA5A94A94}" srcOrd="0" destOrd="0" presId="urn:microsoft.com/office/officeart/2005/8/layout/orgChart1"/>
    <dgm:cxn modelId="{163B3AF4-1924-4FC4-9A9E-AB51B8E035AF}" type="presOf" srcId="{5C6ADC1E-5C0A-4149-B7B9-6A588E78EAF5}" destId="{99BC3D68-B274-4C8D-AAC2-17B9EC6DE102}" srcOrd="0" destOrd="0" presId="urn:microsoft.com/office/officeart/2005/8/layout/orgChart1"/>
    <dgm:cxn modelId="{0299CE6F-352E-4B0D-83CF-A77606521302}" type="presOf" srcId="{E1755AE8-871D-43B2-B370-51D486AEF8B5}" destId="{072BD4D7-B61F-41DD-AE88-E4BD9802C070}" srcOrd="1" destOrd="0" presId="urn:microsoft.com/office/officeart/2005/8/layout/orgChart1"/>
    <dgm:cxn modelId="{62E71E88-6792-4475-91FA-ADDE8F9A1759}" type="presOf" srcId="{3E56FAE9-BAEB-4C9B-9FAA-D42EB7BAEDA7}" destId="{458FAB73-F7B3-41FE-B1DC-8F7986F9A9E6}" srcOrd="1" destOrd="0" presId="urn:microsoft.com/office/officeart/2005/8/layout/orgChart1"/>
    <dgm:cxn modelId="{05007B4B-CE36-41A4-8EA4-2EED0F8F6DF3}" type="presOf" srcId="{3E56FAE9-BAEB-4C9B-9FAA-D42EB7BAEDA7}" destId="{BDCBDBEF-9E63-40AC-8852-D0C4DB45F9A0}" srcOrd="0" destOrd="0" presId="urn:microsoft.com/office/officeart/2005/8/layout/orgChart1"/>
    <dgm:cxn modelId="{DFA71796-3958-4120-BCA0-5481848FEA3A}" type="presOf" srcId="{A7202E8C-0A52-4ECD-AAA7-593D43528AD3}" destId="{0BB88F34-5290-4950-90E7-A5496A76F841}" srcOrd="0" destOrd="0" presId="urn:microsoft.com/office/officeart/2005/8/layout/orgChart1"/>
    <dgm:cxn modelId="{DE850715-6936-4E2E-89BF-5F8AEEB2D589}" srcId="{7BBF708B-AE47-4675-9FA1-EC9E1A24E163}" destId="{E1755AE8-871D-43B2-B370-51D486AEF8B5}" srcOrd="1" destOrd="0" parTransId="{A7202E8C-0A52-4ECD-AAA7-593D43528AD3}" sibTransId="{253B7770-29D0-4579-9111-D91DA77DFC66}"/>
    <dgm:cxn modelId="{EA24D737-2912-48CB-B9B0-3AA5A5559FBD}" srcId="{7BBF708B-AE47-4675-9FA1-EC9E1A24E163}" destId="{3E56FAE9-BAEB-4C9B-9FAA-D42EB7BAEDA7}" srcOrd="0" destOrd="0" parTransId="{5F13B9CC-604F-42F2-8C51-7AD2160E3AFA}" sibTransId="{0D3D409C-352B-464A-8C22-467847945AFF}"/>
    <dgm:cxn modelId="{8079FC5C-97A2-45F1-BA49-5CB6363B0E80}" type="presParOf" srcId="{99BC3D68-B274-4C8D-AAC2-17B9EC6DE102}" destId="{E21A32E0-9CA8-40A6-8E17-FCE81F73EB05}" srcOrd="0" destOrd="0" presId="urn:microsoft.com/office/officeart/2005/8/layout/orgChart1"/>
    <dgm:cxn modelId="{2DD4EDC6-5DAF-486D-95D8-5690728B81FE}" type="presParOf" srcId="{E21A32E0-9CA8-40A6-8E17-FCE81F73EB05}" destId="{D6525D28-89C4-4395-9E7D-8A2DD19D4F82}" srcOrd="0" destOrd="0" presId="urn:microsoft.com/office/officeart/2005/8/layout/orgChart1"/>
    <dgm:cxn modelId="{76439978-4F79-45DB-A722-435B9B51E197}" type="presParOf" srcId="{D6525D28-89C4-4395-9E7D-8A2DD19D4F82}" destId="{0A04BF4A-3CB5-47CC-BE4E-FEF869FD9098}" srcOrd="0" destOrd="0" presId="urn:microsoft.com/office/officeart/2005/8/layout/orgChart1"/>
    <dgm:cxn modelId="{EF4F2248-B261-46F6-B25B-BBBDA13317B6}" type="presParOf" srcId="{D6525D28-89C4-4395-9E7D-8A2DD19D4F82}" destId="{51E1535F-62E6-40EF-BE56-DE52FAD0A2D9}" srcOrd="1" destOrd="0" presId="urn:microsoft.com/office/officeart/2005/8/layout/orgChart1"/>
    <dgm:cxn modelId="{7B69D640-B6F6-4DAE-A778-CBBBAB3131F0}" type="presParOf" srcId="{E21A32E0-9CA8-40A6-8E17-FCE81F73EB05}" destId="{243DE070-4D57-4185-B35F-95E96924D0F9}" srcOrd="1" destOrd="0" presId="urn:microsoft.com/office/officeart/2005/8/layout/orgChart1"/>
    <dgm:cxn modelId="{E21DE66E-CFEA-4071-A4AA-F99082237025}" type="presParOf" srcId="{243DE070-4D57-4185-B35F-95E96924D0F9}" destId="{55E57C11-206C-459F-AB01-8C6EA5A94A94}" srcOrd="0" destOrd="0" presId="urn:microsoft.com/office/officeart/2005/8/layout/orgChart1"/>
    <dgm:cxn modelId="{2453ABE7-5262-46C7-8B73-05B17E2A7B14}" type="presParOf" srcId="{243DE070-4D57-4185-B35F-95E96924D0F9}" destId="{AC3621D4-9103-4CE9-B742-0E486DB80966}" srcOrd="1" destOrd="0" presId="urn:microsoft.com/office/officeart/2005/8/layout/orgChart1"/>
    <dgm:cxn modelId="{4D043BDD-1644-4B83-843E-C401CA379C23}" type="presParOf" srcId="{AC3621D4-9103-4CE9-B742-0E486DB80966}" destId="{0288842D-0F95-43D1-9208-49288BB5EF04}" srcOrd="0" destOrd="0" presId="urn:microsoft.com/office/officeart/2005/8/layout/orgChart1"/>
    <dgm:cxn modelId="{2260514D-AC1C-413B-A93C-092F7F5D9275}" type="presParOf" srcId="{0288842D-0F95-43D1-9208-49288BB5EF04}" destId="{BDCBDBEF-9E63-40AC-8852-D0C4DB45F9A0}" srcOrd="0" destOrd="0" presId="urn:microsoft.com/office/officeart/2005/8/layout/orgChart1"/>
    <dgm:cxn modelId="{C6C1819C-7CEF-4BAD-BC22-3400CFDDF18F}" type="presParOf" srcId="{0288842D-0F95-43D1-9208-49288BB5EF04}" destId="{458FAB73-F7B3-41FE-B1DC-8F7986F9A9E6}" srcOrd="1" destOrd="0" presId="urn:microsoft.com/office/officeart/2005/8/layout/orgChart1"/>
    <dgm:cxn modelId="{5E280844-E75C-4DFD-9415-DD89FE9FC443}" type="presParOf" srcId="{AC3621D4-9103-4CE9-B742-0E486DB80966}" destId="{A7484E3C-9C1F-4A95-9AF6-352ACFBD7335}" srcOrd="1" destOrd="0" presId="urn:microsoft.com/office/officeart/2005/8/layout/orgChart1"/>
    <dgm:cxn modelId="{4EE8EF55-3539-4E9E-824B-BFFCE75004E9}" type="presParOf" srcId="{AC3621D4-9103-4CE9-B742-0E486DB80966}" destId="{D185234A-07B2-435F-8206-B31B49264C19}" srcOrd="2" destOrd="0" presId="urn:microsoft.com/office/officeart/2005/8/layout/orgChart1"/>
    <dgm:cxn modelId="{44CDA687-C22A-4E04-95DB-EAB889AFBD2F}" type="presParOf" srcId="{243DE070-4D57-4185-B35F-95E96924D0F9}" destId="{0BB88F34-5290-4950-90E7-A5496A76F841}" srcOrd="2" destOrd="0" presId="urn:microsoft.com/office/officeart/2005/8/layout/orgChart1"/>
    <dgm:cxn modelId="{9C942655-DA3B-4531-863D-66428871334D}" type="presParOf" srcId="{243DE070-4D57-4185-B35F-95E96924D0F9}" destId="{E226488C-58C6-46E6-86A5-4C0051C73039}" srcOrd="3" destOrd="0" presId="urn:microsoft.com/office/officeart/2005/8/layout/orgChart1"/>
    <dgm:cxn modelId="{F060763F-3922-4C7F-98E5-9C270489462D}" type="presParOf" srcId="{E226488C-58C6-46E6-86A5-4C0051C73039}" destId="{81AF710A-1574-469C-B07C-EB89BBE5F015}" srcOrd="0" destOrd="0" presId="urn:microsoft.com/office/officeart/2005/8/layout/orgChart1"/>
    <dgm:cxn modelId="{F7E7F332-4EAD-4597-95C0-4F8EE155CDB2}" type="presParOf" srcId="{81AF710A-1574-469C-B07C-EB89BBE5F015}" destId="{0C78326C-FAAA-4F0E-A39F-B99CC5C21F9C}" srcOrd="0" destOrd="0" presId="urn:microsoft.com/office/officeart/2005/8/layout/orgChart1"/>
    <dgm:cxn modelId="{8C1456B5-1F42-4DD3-9E9F-547EC5CF07E1}" type="presParOf" srcId="{81AF710A-1574-469C-B07C-EB89BBE5F015}" destId="{072BD4D7-B61F-41DD-AE88-E4BD9802C070}" srcOrd="1" destOrd="0" presId="urn:microsoft.com/office/officeart/2005/8/layout/orgChart1"/>
    <dgm:cxn modelId="{2AE8834C-2891-4065-A121-30447A3C73D6}" type="presParOf" srcId="{E226488C-58C6-46E6-86A5-4C0051C73039}" destId="{222637B4-423E-499E-8758-5235FC7D28CF}" srcOrd="1" destOrd="0" presId="urn:microsoft.com/office/officeart/2005/8/layout/orgChart1"/>
    <dgm:cxn modelId="{29D1A089-F337-4041-B9BD-08F656261D65}" type="presParOf" srcId="{E226488C-58C6-46E6-86A5-4C0051C73039}" destId="{D864A36A-2271-4873-99D4-FC56565F5392}" srcOrd="2" destOrd="0" presId="urn:microsoft.com/office/officeart/2005/8/layout/orgChart1"/>
    <dgm:cxn modelId="{341FF321-D9CE-46C1-9829-2C3F1DE5CF10}" type="presParOf" srcId="{E21A32E0-9CA8-40A6-8E17-FCE81F73EB05}" destId="{0FF098CB-7E1D-4C2D-AF76-1C06C17C8E5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BFDEC4-A2C8-4886-8E84-B5DEE3AF37AD}">
      <dsp:nvSpPr>
        <dsp:cNvPr id="0" name=""/>
        <dsp:cNvSpPr/>
      </dsp:nvSpPr>
      <dsp:spPr>
        <a:xfrm>
          <a:off x="0" y="1084421"/>
          <a:ext cx="8407400" cy="144589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12E6CC-2E5F-4785-BD7B-A1F3D96DF30E}">
      <dsp:nvSpPr>
        <dsp:cNvPr id="0" name=""/>
        <dsp:cNvSpPr/>
      </dsp:nvSpPr>
      <dsp:spPr>
        <a:xfrm>
          <a:off x="169" y="0"/>
          <a:ext cx="2985283" cy="14458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b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You receive goods or services </a:t>
          </a:r>
          <a:r>
            <a:rPr lang="en-US" sz="2800" u="sng" kern="1200" dirty="0" smtClean="0"/>
            <a:t>today</a:t>
          </a:r>
          <a:endParaRPr lang="en-US" sz="2800" u="sng" kern="1200" dirty="0"/>
        </a:p>
      </dsp:txBody>
      <dsp:txXfrm>
        <a:off x="169" y="0"/>
        <a:ext cx="2985283" cy="1445894"/>
      </dsp:txXfrm>
    </dsp:sp>
    <dsp:sp modelId="{0AED6AF0-6189-41A7-BA42-0B39F381BAA7}">
      <dsp:nvSpPr>
        <dsp:cNvPr id="0" name=""/>
        <dsp:cNvSpPr/>
      </dsp:nvSpPr>
      <dsp:spPr>
        <a:xfrm>
          <a:off x="1312074" y="1626631"/>
          <a:ext cx="361473" cy="3614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C6360D-87BF-4890-A7D8-7F61A2649A5D}">
      <dsp:nvSpPr>
        <dsp:cNvPr id="0" name=""/>
        <dsp:cNvSpPr/>
      </dsp:nvSpPr>
      <dsp:spPr>
        <a:xfrm>
          <a:off x="3134717" y="2168842"/>
          <a:ext cx="4431773" cy="14458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With the promise to pay back the determined amount of money (usually in small increments plus interest) in the </a:t>
          </a:r>
          <a:r>
            <a:rPr lang="en-US" sz="2400" u="sng" kern="1200" dirty="0" smtClean="0"/>
            <a:t>future</a:t>
          </a:r>
          <a:endParaRPr lang="en-US" sz="2400" u="sng" kern="1200" dirty="0"/>
        </a:p>
      </dsp:txBody>
      <dsp:txXfrm>
        <a:off x="3134717" y="2168842"/>
        <a:ext cx="4431773" cy="1445894"/>
      </dsp:txXfrm>
    </dsp:sp>
    <dsp:sp modelId="{A17BB745-8EAF-4CC3-A27C-B786FA233BBA}">
      <dsp:nvSpPr>
        <dsp:cNvPr id="0" name=""/>
        <dsp:cNvSpPr/>
      </dsp:nvSpPr>
      <dsp:spPr>
        <a:xfrm>
          <a:off x="5169867" y="1626631"/>
          <a:ext cx="361473" cy="3614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15809D-B37F-4AB6-B8FD-20A40D750610}">
      <dsp:nvSpPr>
        <dsp:cNvPr id="0" name=""/>
        <dsp:cNvSpPr/>
      </dsp:nvSpPr>
      <dsp:spPr>
        <a:xfrm>
          <a:off x="0" y="161095"/>
          <a:ext cx="8407400" cy="1224437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4379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What it is…</a:t>
          </a:r>
          <a:endParaRPr lang="en-US" sz="2300" kern="1200" dirty="0"/>
        </a:p>
      </dsp:txBody>
      <dsp:txXfrm>
        <a:off x="0" y="467204"/>
        <a:ext cx="8101291" cy="612219"/>
      </dsp:txXfrm>
    </dsp:sp>
    <dsp:sp modelId="{987E0B73-93CF-4370-B61C-A86D3A710BC4}">
      <dsp:nvSpPr>
        <dsp:cNvPr id="0" name=""/>
        <dsp:cNvSpPr/>
      </dsp:nvSpPr>
      <dsp:spPr>
        <a:xfrm>
          <a:off x="0" y="1105314"/>
          <a:ext cx="2589479" cy="23587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Loan which the borrower must repay the amount in a specified number of equal payments</a:t>
          </a:r>
          <a:endParaRPr lang="en-US" sz="2400" kern="1200" dirty="0"/>
        </a:p>
      </dsp:txBody>
      <dsp:txXfrm>
        <a:off x="0" y="1105314"/>
        <a:ext cx="2589479" cy="2358717"/>
      </dsp:txXfrm>
    </dsp:sp>
    <dsp:sp modelId="{366F815E-8812-4B05-B39D-31C6F18D7D13}">
      <dsp:nvSpPr>
        <dsp:cNvPr id="0" name=""/>
        <dsp:cNvSpPr/>
      </dsp:nvSpPr>
      <dsp:spPr>
        <a:xfrm>
          <a:off x="2589479" y="569241"/>
          <a:ext cx="5817920" cy="1224437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hueOff val="-10081594"/>
            <a:satOff val="4384"/>
            <a:lumOff val="127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4379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Features…</a:t>
          </a:r>
          <a:endParaRPr lang="en-US" sz="2300" kern="1200" dirty="0"/>
        </a:p>
      </dsp:txBody>
      <dsp:txXfrm>
        <a:off x="2589479" y="875350"/>
        <a:ext cx="5511811" cy="612219"/>
      </dsp:txXfrm>
    </dsp:sp>
    <dsp:sp modelId="{B46FF52E-75EB-4869-8F52-15CA16CED684}">
      <dsp:nvSpPr>
        <dsp:cNvPr id="0" name=""/>
        <dsp:cNvSpPr/>
      </dsp:nvSpPr>
      <dsp:spPr>
        <a:xfrm>
          <a:off x="2589479" y="1513460"/>
          <a:ext cx="2589479" cy="23587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-10081594"/>
              <a:satOff val="4384"/>
              <a:lumOff val="1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Contract outlining repayment terms</a:t>
          </a:r>
          <a:endParaRPr lang="en-US" sz="2400" kern="1200" dirty="0"/>
        </a:p>
      </dsp:txBody>
      <dsp:txXfrm>
        <a:off x="2589479" y="1513460"/>
        <a:ext cx="2589479" cy="2358717"/>
      </dsp:txXfrm>
    </dsp:sp>
    <dsp:sp modelId="{82336369-73E3-4ACB-9C79-46EEA678ECE4}">
      <dsp:nvSpPr>
        <dsp:cNvPr id="0" name=""/>
        <dsp:cNvSpPr/>
      </dsp:nvSpPr>
      <dsp:spPr>
        <a:xfrm>
          <a:off x="5178958" y="977387"/>
          <a:ext cx="3228441" cy="1224437"/>
        </a:xfrm>
        <a:prstGeom prst="rightArrow">
          <a:avLst>
            <a:gd name="adj1" fmla="val 50000"/>
            <a:gd name="adj2" fmla="val 50000"/>
          </a:avLst>
        </a:prstGeom>
        <a:solidFill>
          <a:schemeClr val="accent2">
            <a:hueOff val="-20163188"/>
            <a:satOff val="8769"/>
            <a:lumOff val="255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4379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Examples…</a:t>
          </a:r>
          <a:endParaRPr lang="en-US" sz="2300" kern="1200" dirty="0"/>
        </a:p>
      </dsp:txBody>
      <dsp:txXfrm>
        <a:off x="5178958" y="1283496"/>
        <a:ext cx="2922332" cy="612219"/>
      </dsp:txXfrm>
    </dsp:sp>
    <dsp:sp modelId="{6735F55C-A403-4CB8-B2DF-722A8D6BEB92}">
      <dsp:nvSpPr>
        <dsp:cNvPr id="0" name=""/>
        <dsp:cNvSpPr/>
      </dsp:nvSpPr>
      <dsp:spPr>
        <a:xfrm>
          <a:off x="5178958" y="1921605"/>
          <a:ext cx="2589479" cy="232419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-20163188"/>
              <a:satOff val="8769"/>
              <a:lumOff val="25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Mortgage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Automobile loan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Personal loan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Student loan</a:t>
          </a:r>
          <a:endParaRPr lang="en-US" sz="2400" kern="1200" dirty="0"/>
        </a:p>
      </dsp:txBody>
      <dsp:txXfrm>
        <a:off x="5178958" y="1921605"/>
        <a:ext cx="2589479" cy="232419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63F407-E249-4076-B7A5-250DD785644D}">
      <dsp:nvSpPr>
        <dsp:cNvPr id="0" name=""/>
        <dsp:cNvSpPr/>
      </dsp:nvSpPr>
      <dsp:spPr>
        <a:xfrm>
          <a:off x="1791769" y="365844"/>
          <a:ext cx="3688618" cy="368860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There are </a:t>
          </a:r>
          <a:r>
            <a:rPr lang="en-US" sz="3200" u="sng" kern="1200" dirty="0" smtClean="0"/>
            <a:t>many</a:t>
          </a:r>
          <a:r>
            <a:rPr lang="en-US" sz="3200" u="none" kern="1200" dirty="0" smtClean="0"/>
            <a:t> </a:t>
          </a:r>
          <a:r>
            <a:rPr lang="en-US" sz="3200" kern="1200" dirty="0" smtClean="0"/>
            <a:t>sources of credit including…</a:t>
          </a:r>
          <a:endParaRPr lang="en-US" sz="3200" kern="1200" dirty="0"/>
        </a:p>
      </dsp:txBody>
      <dsp:txXfrm>
        <a:off x="2331955" y="906028"/>
        <a:ext cx="2608246" cy="2608240"/>
      </dsp:txXfrm>
    </dsp:sp>
    <dsp:sp modelId="{6D42E21A-D7FD-4321-9B1C-1F0FCEE84695}">
      <dsp:nvSpPr>
        <dsp:cNvPr id="0" name=""/>
        <dsp:cNvSpPr/>
      </dsp:nvSpPr>
      <dsp:spPr>
        <a:xfrm>
          <a:off x="3139927" y="3307366"/>
          <a:ext cx="207764" cy="20774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6F9735-DC26-4096-9E50-32E27EAF9822}">
      <dsp:nvSpPr>
        <dsp:cNvPr id="0" name=""/>
        <dsp:cNvSpPr/>
      </dsp:nvSpPr>
      <dsp:spPr>
        <a:xfrm>
          <a:off x="5090697" y="1967397"/>
          <a:ext cx="207764" cy="207743"/>
        </a:xfrm>
        <a:prstGeom prst="ellipse">
          <a:avLst/>
        </a:prstGeom>
        <a:solidFill>
          <a:schemeClr val="accent3">
            <a:hueOff val="645812"/>
            <a:satOff val="-2064"/>
            <a:lumOff val="-52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7ACE27-3033-4F8E-A1B5-70846C24A085}">
      <dsp:nvSpPr>
        <dsp:cNvPr id="0" name=""/>
        <dsp:cNvSpPr/>
      </dsp:nvSpPr>
      <dsp:spPr>
        <a:xfrm>
          <a:off x="4097866" y="3528468"/>
          <a:ext cx="286535" cy="286971"/>
        </a:xfrm>
        <a:prstGeom prst="ellipse">
          <a:avLst/>
        </a:prstGeom>
        <a:solidFill>
          <a:schemeClr val="accent3">
            <a:hueOff val="1291623"/>
            <a:satOff val="-4127"/>
            <a:lumOff val="-104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816469-B8EA-44C9-AD12-C50678477F43}">
      <dsp:nvSpPr>
        <dsp:cNvPr id="0" name=""/>
        <dsp:cNvSpPr/>
      </dsp:nvSpPr>
      <dsp:spPr>
        <a:xfrm>
          <a:off x="3198080" y="1211044"/>
          <a:ext cx="207764" cy="207743"/>
        </a:xfrm>
        <a:prstGeom prst="ellipse">
          <a:avLst/>
        </a:prstGeom>
        <a:solidFill>
          <a:schemeClr val="accent3">
            <a:hueOff val="1937435"/>
            <a:satOff val="-6191"/>
            <a:lumOff val="-156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92AFF0-5E30-4028-A06E-BF445E0ED6F9}">
      <dsp:nvSpPr>
        <dsp:cNvPr id="0" name=""/>
        <dsp:cNvSpPr/>
      </dsp:nvSpPr>
      <dsp:spPr>
        <a:xfrm>
          <a:off x="2544123" y="2399927"/>
          <a:ext cx="207764" cy="207743"/>
        </a:xfrm>
        <a:prstGeom prst="ellipse">
          <a:avLst/>
        </a:prstGeom>
        <a:solidFill>
          <a:schemeClr val="accent3">
            <a:hueOff val="2583246"/>
            <a:satOff val="-8254"/>
            <a:lumOff val="-209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C0D31E-C587-45F4-825E-3D385D9F4E33}">
      <dsp:nvSpPr>
        <dsp:cNvPr id="0" name=""/>
        <dsp:cNvSpPr/>
      </dsp:nvSpPr>
      <dsp:spPr>
        <a:xfrm>
          <a:off x="776150" y="889085"/>
          <a:ext cx="1458281" cy="1458290"/>
        </a:xfrm>
        <a:prstGeom prst="ellipse">
          <a:avLst/>
        </a:prstGeom>
        <a:solidFill>
          <a:schemeClr val="accent3">
            <a:hueOff val="3229058"/>
            <a:satOff val="-10318"/>
            <a:lumOff val="-261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tx1"/>
              </a:solidFill>
            </a:rPr>
            <a:t>Private mortgage companies</a:t>
          </a:r>
          <a:endParaRPr lang="en-US" sz="1600" kern="1200" dirty="0">
            <a:solidFill>
              <a:schemeClr val="tx1"/>
            </a:solidFill>
          </a:endParaRPr>
        </a:p>
      </dsp:txBody>
      <dsp:txXfrm>
        <a:off x="989710" y="1102647"/>
        <a:ext cx="1031161" cy="1031166"/>
      </dsp:txXfrm>
    </dsp:sp>
    <dsp:sp modelId="{6CB2C064-7C2B-4547-BE35-990FE0AC023A}">
      <dsp:nvSpPr>
        <dsp:cNvPr id="0" name=""/>
        <dsp:cNvSpPr/>
      </dsp:nvSpPr>
      <dsp:spPr>
        <a:xfrm>
          <a:off x="2706240" y="388698"/>
          <a:ext cx="286535" cy="286971"/>
        </a:xfrm>
        <a:prstGeom prst="ellipse">
          <a:avLst/>
        </a:prstGeom>
        <a:solidFill>
          <a:schemeClr val="accent3">
            <a:hueOff val="3874869"/>
            <a:satOff val="-12382"/>
            <a:lumOff val="-313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5FE6CB-49A3-4EA0-B48A-35F45E2EF879}">
      <dsp:nvSpPr>
        <dsp:cNvPr id="0" name=""/>
        <dsp:cNvSpPr/>
      </dsp:nvSpPr>
      <dsp:spPr>
        <a:xfrm>
          <a:off x="1640636" y="2741253"/>
          <a:ext cx="518090" cy="518207"/>
        </a:xfrm>
        <a:prstGeom prst="ellipse">
          <a:avLst/>
        </a:prstGeom>
        <a:solidFill>
          <a:schemeClr val="accent3">
            <a:hueOff val="4520681"/>
            <a:satOff val="-14445"/>
            <a:lumOff val="-366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417D65-B46A-4C30-ACBB-94485CFF60A9}">
      <dsp:nvSpPr>
        <dsp:cNvPr id="0" name=""/>
        <dsp:cNvSpPr/>
      </dsp:nvSpPr>
      <dsp:spPr>
        <a:xfrm>
          <a:off x="5279684" y="102755"/>
          <a:ext cx="1715634" cy="1715630"/>
        </a:xfrm>
        <a:prstGeom prst="ellipse">
          <a:avLst/>
        </a:prstGeom>
        <a:solidFill>
          <a:schemeClr val="accent3">
            <a:hueOff val="5166492"/>
            <a:satOff val="-16509"/>
            <a:lumOff val="-418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Depository institutions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5530933" y="354003"/>
        <a:ext cx="1213136" cy="1213134"/>
      </dsp:txXfrm>
    </dsp:sp>
    <dsp:sp modelId="{F7AFFCAF-1685-4260-AA14-8CA68467B5A1}">
      <dsp:nvSpPr>
        <dsp:cNvPr id="0" name=""/>
        <dsp:cNvSpPr/>
      </dsp:nvSpPr>
      <dsp:spPr>
        <a:xfrm>
          <a:off x="4850776" y="1532451"/>
          <a:ext cx="286535" cy="286971"/>
        </a:xfrm>
        <a:prstGeom prst="ellipse">
          <a:avLst/>
        </a:prstGeom>
        <a:solidFill>
          <a:schemeClr val="accent3">
            <a:hueOff val="5812304"/>
            <a:satOff val="-18573"/>
            <a:lumOff val="-47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8B43CE-38EA-4BCE-88A9-7B457B76530F}">
      <dsp:nvSpPr>
        <dsp:cNvPr id="0" name=""/>
        <dsp:cNvSpPr/>
      </dsp:nvSpPr>
      <dsp:spPr>
        <a:xfrm>
          <a:off x="1443444" y="3358036"/>
          <a:ext cx="207764" cy="207743"/>
        </a:xfrm>
        <a:prstGeom prst="ellipse">
          <a:avLst/>
        </a:prstGeom>
        <a:solidFill>
          <a:schemeClr val="accent3">
            <a:hueOff val="6458115"/>
            <a:satOff val="-20636"/>
            <a:lumOff val="-522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749B55-662C-4D82-A887-EB341ACF2D24}">
      <dsp:nvSpPr>
        <dsp:cNvPr id="0" name=""/>
        <dsp:cNvSpPr/>
      </dsp:nvSpPr>
      <dsp:spPr>
        <a:xfrm>
          <a:off x="3513692" y="3062312"/>
          <a:ext cx="207764" cy="207743"/>
        </a:xfrm>
        <a:prstGeom prst="ellipse">
          <a:avLst/>
        </a:prstGeom>
        <a:solidFill>
          <a:schemeClr val="accent3">
            <a:hueOff val="7103926"/>
            <a:satOff val="-22700"/>
            <a:lumOff val="-575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F8D3A7-165F-42F4-BF90-C348CC07975A}">
      <dsp:nvSpPr>
        <dsp:cNvPr id="0" name=""/>
        <dsp:cNvSpPr/>
      </dsp:nvSpPr>
      <dsp:spPr>
        <a:xfrm>
          <a:off x="5231597" y="2568651"/>
          <a:ext cx="1983361" cy="2037638"/>
        </a:xfrm>
        <a:prstGeom prst="ellipse">
          <a:avLst/>
        </a:prstGeom>
        <a:solidFill>
          <a:schemeClr val="accent3">
            <a:hueOff val="7749738"/>
            <a:satOff val="-24763"/>
            <a:lumOff val="-627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Automobile dealerships</a:t>
          </a:r>
          <a:endParaRPr lang="en-US" sz="2000" kern="1200" dirty="0"/>
        </a:p>
      </dsp:txBody>
      <dsp:txXfrm>
        <a:off x="5522053" y="2867056"/>
        <a:ext cx="1402449" cy="1440828"/>
      </dsp:txXfrm>
    </dsp:sp>
    <dsp:sp modelId="{FBEC853F-DC91-4C45-916F-44635EAE631E}">
      <dsp:nvSpPr>
        <dsp:cNvPr id="0" name=""/>
        <dsp:cNvSpPr/>
      </dsp:nvSpPr>
      <dsp:spPr>
        <a:xfrm>
          <a:off x="5351169" y="3105586"/>
          <a:ext cx="207764" cy="207743"/>
        </a:xfrm>
        <a:prstGeom prst="ellipse">
          <a:avLst/>
        </a:prstGeom>
        <a:solidFill>
          <a:schemeClr val="accent3">
            <a:hueOff val="8395550"/>
            <a:satOff val="-26827"/>
            <a:lumOff val="-679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746782-C2A7-4998-8AC6-A68360A4A3E5}">
      <dsp:nvSpPr>
        <dsp:cNvPr id="0" name=""/>
        <dsp:cNvSpPr/>
      </dsp:nvSpPr>
      <dsp:spPr>
        <a:xfrm>
          <a:off x="2109560" y="3396068"/>
          <a:ext cx="1614793" cy="1458290"/>
        </a:xfrm>
        <a:prstGeom prst="ellipse">
          <a:avLst/>
        </a:prstGeom>
        <a:solidFill>
          <a:schemeClr val="accent3">
            <a:hueOff val="9041362"/>
            <a:satOff val="-28891"/>
            <a:lumOff val="-732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Government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2346041" y="3609630"/>
        <a:ext cx="1141831" cy="1031166"/>
      </dsp:txXfrm>
    </dsp:sp>
    <dsp:sp modelId="{797AA6AF-54DD-4280-9024-6895F2952DA1}">
      <dsp:nvSpPr>
        <dsp:cNvPr id="0" name=""/>
        <dsp:cNvSpPr/>
      </dsp:nvSpPr>
      <dsp:spPr>
        <a:xfrm>
          <a:off x="3610438" y="3565779"/>
          <a:ext cx="207764" cy="207743"/>
        </a:xfrm>
        <a:prstGeom prst="ellipse">
          <a:avLst/>
        </a:prstGeom>
        <a:solidFill>
          <a:schemeClr val="accent3">
            <a:hueOff val="9687173"/>
            <a:satOff val="-30954"/>
            <a:lumOff val="-784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537E8E-DD07-45F5-B398-B612AFFE7168}">
      <dsp:nvSpPr>
        <dsp:cNvPr id="0" name=""/>
        <dsp:cNvSpPr/>
      </dsp:nvSpPr>
      <dsp:spPr>
        <a:xfrm>
          <a:off x="3421082" y="-248068"/>
          <a:ext cx="1629850" cy="1629847"/>
        </a:xfrm>
        <a:prstGeom prst="ellipse">
          <a:avLst/>
        </a:prstGeom>
        <a:solidFill>
          <a:schemeClr val="accent3">
            <a:hueOff val="10332984"/>
            <a:satOff val="-33018"/>
            <a:lumOff val="-836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Credit card companies</a:t>
          </a:r>
          <a:endParaRPr lang="en-US" sz="1700" kern="1200" dirty="0"/>
        </a:p>
      </dsp:txBody>
      <dsp:txXfrm>
        <a:off x="3659768" y="-9382"/>
        <a:ext cx="1152478" cy="1152475"/>
      </dsp:txXfrm>
    </dsp:sp>
    <dsp:sp modelId="{0DEC49B4-8DFC-40A1-BC06-DB4159A8BA56}">
      <dsp:nvSpPr>
        <dsp:cNvPr id="0" name=""/>
        <dsp:cNvSpPr/>
      </dsp:nvSpPr>
      <dsp:spPr>
        <a:xfrm>
          <a:off x="2381823" y="1178800"/>
          <a:ext cx="207764" cy="207743"/>
        </a:xfrm>
        <a:prstGeom prst="ellipse">
          <a:avLst/>
        </a:prstGeom>
        <a:solidFill>
          <a:schemeClr val="accent3">
            <a:hueOff val="10978795"/>
            <a:satOff val="-35081"/>
            <a:lumOff val="-888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C909B9-BA9C-4EF3-9B79-E579FC366E1F}">
      <dsp:nvSpPr>
        <dsp:cNvPr id="0" name=""/>
        <dsp:cNvSpPr/>
      </dsp:nvSpPr>
      <dsp:spPr>
        <a:xfrm>
          <a:off x="4800989" y="300841"/>
          <a:ext cx="207764" cy="207743"/>
        </a:xfrm>
        <a:prstGeom prst="ellipse">
          <a:avLst/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A9BF37-6995-4968-BAEC-EEE34FFB1913}">
      <dsp:nvSpPr>
        <dsp:cNvPr id="0" name=""/>
        <dsp:cNvSpPr/>
      </dsp:nvSpPr>
      <dsp:spPr>
        <a:xfrm>
          <a:off x="2391166" y="2200000"/>
          <a:ext cx="1768807" cy="176880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$1,280.96 paid in interest</a:t>
          </a:r>
          <a:endParaRPr lang="en-US" sz="2300" kern="1200" dirty="0"/>
        </a:p>
      </dsp:txBody>
      <dsp:txXfrm>
        <a:off x="2650202" y="2459036"/>
        <a:ext cx="1250735" cy="1250735"/>
      </dsp:txXfrm>
    </dsp:sp>
    <dsp:sp modelId="{1CFE9723-3D83-48BD-973F-EB5091C762FA}">
      <dsp:nvSpPr>
        <dsp:cNvPr id="0" name=""/>
        <dsp:cNvSpPr/>
      </dsp:nvSpPr>
      <dsp:spPr>
        <a:xfrm rot="12900000">
          <a:off x="1171325" y="1863581"/>
          <a:ext cx="1441400" cy="50411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7BE823-63EF-4629-BB56-CA25B7A7FA5B}">
      <dsp:nvSpPr>
        <dsp:cNvPr id="0" name=""/>
        <dsp:cNvSpPr/>
      </dsp:nvSpPr>
      <dsp:spPr>
        <a:xfrm>
          <a:off x="461478" y="1030112"/>
          <a:ext cx="1680367" cy="13442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$10,000 loan</a:t>
          </a:r>
          <a:endParaRPr lang="en-US" sz="2700" kern="1200" dirty="0"/>
        </a:p>
      </dsp:txBody>
      <dsp:txXfrm>
        <a:off x="500851" y="1069485"/>
        <a:ext cx="1601621" cy="1265547"/>
      </dsp:txXfrm>
    </dsp:sp>
    <dsp:sp modelId="{520D07AE-C8F7-4A80-A92B-5CFFC1760392}">
      <dsp:nvSpPr>
        <dsp:cNvPr id="0" name=""/>
        <dsp:cNvSpPr/>
      </dsp:nvSpPr>
      <dsp:spPr>
        <a:xfrm rot="16200000">
          <a:off x="2554869" y="1143353"/>
          <a:ext cx="1441400" cy="50411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1394D6-E80B-4BFF-95A1-2165CDBE3FE3}">
      <dsp:nvSpPr>
        <dsp:cNvPr id="0" name=""/>
        <dsp:cNvSpPr/>
      </dsp:nvSpPr>
      <dsp:spPr>
        <a:xfrm>
          <a:off x="2435386" y="2561"/>
          <a:ext cx="1680367" cy="13442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8% annual interest rate</a:t>
          </a:r>
          <a:endParaRPr lang="en-US" sz="2700" kern="1200" dirty="0"/>
        </a:p>
      </dsp:txBody>
      <dsp:txXfrm>
        <a:off x="2474759" y="41934"/>
        <a:ext cx="1601621" cy="1265547"/>
      </dsp:txXfrm>
    </dsp:sp>
    <dsp:sp modelId="{F16FBF52-C15B-408A-B264-E6F954B5C621}">
      <dsp:nvSpPr>
        <dsp:cNvPr id="0" name=""/>
        <dsp:cNvSpPr/>
      </dsp:nvSpPr>
      <dsp:spPr>
        <a:xfrm rot="19500000">
          <a:off x="3938413" y="1863581"/>
          <a:ext cx="1441400" cy="504110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27F4EE-F250-459F-A33E-FB09185FAB4C}">
      <dsp:nvSpPr>
        <dsp:cNvPr id="0" name=""/>
        <dsp:cNvSpPr/>
      </dsp:nvSpPr>
      <dsp:spPr>
        <a:xfrm>
          <a:off x="4409293" y="1030112"/>
          <a:ext cx="1680367" cy="13442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Monthly payments for 3 years</a:t>
          </a:r>
          <a:endParaRPr lang="en-US" sz="2700" kern="1200" dirty="0"/>
        </a:p>
      </dsp:txBody>
      <dsp:txXfrm>
        <a:off x="4448666" y="1069485"/>
        <a:ext cx="1601621" cy="126554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89EE89-E1FD-4D0C-B0E7-45BBAAD4599D}">
      <dsp:nvSpPr>
        <dsp:cNvPr id="0" name=""/>
        <dsp:cNvSpPr/>
      </dsp:nvSpPr>
      <dsp:spPr>
        <a:xfrm>
          <a:off x="754379" y="871643"/>
          <a:ext cx="7292340" cy="3768636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2F301F-FBDA-4B08-A641-B0A0A9C38B89}">
      <dsp:nvSpPr>
        <dsp:cNvPr id="0" name=""/>
        <dsp:cNvSpPr/>
      </dsp:nvSpPr>
      <dsp:spPr>
        <a:xfrm>
          <a:off x="972311" y="1312390"/>
          <a:ext cx="3386328" cy="32240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59055" rIns="59055" bIns="59055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An effective tool </a:t>
          </a:r>
          <a:r>
            <a:rPr lang="en-US" sz="3100" b="1" u="sng" kern="1200" dirty="0" smtClean="0"/>
            <a:t>if</a:t>
          </a:r>
          <a:r>
            <a:rPr lang="en-US" sz="3100" kern="1200" dirty="0" smtClean="0"/>
            <a:t> managed responsibly</a:t>
          </a:r>
          <a:endParaRPr lang="en-US" sz="3100" kern="1200" dirty="0"/>
        </a:p>
      </dsp:txBody>
      <dsp:txXfrm>
        <a:off x="972311" y="1312390"/>
        <a:ext cx="3386328" cy="3224022"/>
      </dsp:txXfrm>
    </dsp:sp>
    <dsp:sp modelId="{346F4443-A246-416A-B2F7-A779869C3F84}">
      <dsp:nvSpPr>
        <dsp:cNvPr id="0" name=""/>
        <dsp:cNvSpPr/>
      </dsp:nvSpPr>
      <dsp:spPr>
        <a:xfrm>
          <a:off x="4572003" y="1328736"/>
          <a:ext cx="3386328" cy="32240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59055" rIns="59055" bIns="59055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Create financial stress and negatively impact quality of life and financial well-being </a:t>
          </a:r>
          <a:r>
            <a:rPr lang="en-US" sz="3100" b="1" u="sng" kern="1200" dirty="0" smtClean="0"/>
            <a:t>if not</a:t>
          </a:r>
          <a:r>
            <a:rPr lang="en-US" sz="3100" kern="1200" dirty="0" smtClean="0"/>
            <a:t> managed responsibly</a:t>
          </a:r>
          <a:endParaRPr lang="en-US" sz="3100" kern="1200" dirty="0"/>
        </a:p>
      </dsp:txBody>
      <dsp:txXfrm>
        <a:off x="4572003" y="1328736"/>
        <a:ext cx="3386328" cy="3224022"/>
      </dsp:txXfrm>
    </dsp:sp>
    <dsp:sp modelId="{6E69EBB9-B0C5-4D7C-AEDD-F9492C0899A1}">
      <dsp:nvSpPr>
        <dsp:cNvPr id="0" name=""/>
        <dsp:cNvSpPr/>
      </dsp:nvSpPr>
      <dsp:spPr>
        <a:xfrm>
          <a:off x="0" y="117456"/>
          <a:ext cx="1424940" cy="1424940"/>
        </a:xfrm>
        <a:prstGeom prst="plus">
          <a:avLst>
            <a:gd name="adj" fmla="val 328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DD03F6-0C52-4480-9AFF-178DF02CB42D}">
      <dsp:nvSpPr>
        <dsp:cNvPr id="0" name=""/>
        <dsp:cNvSpPr/>
      </dsp:nvSpPr>
      <dsp:spPr>
        <a:xfrm>
          <a:off x="7040880" y="629899"/>
          <a:ext cx="1341120" cy="45958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11E8E8-D59C-4C14-9D8C-93E5D0CDCE7A}">
      <dsp:nvSpPr>
        <dsp:cNvPr id="0" name=""/>
        <dsp:cNvSpPr/>
      </dsp:nvSpPr>
      <dsp:spPr>
        <a:xfrm>
          <a:off x="4400550" y="1319284"/>
          <a:ext cx="838" cy="3079252"/>
        </a:xfrm>
        <a:prstGeom prst="line">
          <a:avLst/>
        </a:prstGeom>
        <a:noFill/>
        <a:ln w="381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22C1DA-32B4-420C-9E42-52FC8C7759B4}">
      <dsp:nvSpPr>
        <dsp:cNvPr id="0" name=""/>
        <dsp:cNvSpPr/>
      </dsp:nvSpPr>
      <dsp:spPr>
        <a:xfrm>
          <a:off x="0" y="33333"/>
          <a:ext cx="8305800" cy="1554476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Ask Yourself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Does the loan/credit provide long-term benefits?</a:t>
          </a:r>
          <a:br>
            <a:rPr lang="en-US" sz="2800" kern="1200" dirty="0" smtClean="0"/>
          </a:br>
          <a:r>
            <a:rPr lang="en-US" sz="2800" kern="1200" dirty="0" smtClean="0"/>
            <a:t>Is the item a want or a need?</a:t>
          </a:r>
          <a:endParaRPr lang="en-US" sz="2800" kern="1200" dirty="0"/>
        </a:p>
      </dsp:txBody>
      <dsp:txXfrm>
        <a:off x="0" y="33333"/>
        <a:ext cx="8305800" cy="1554476"/>
      </dsp:txXfrm>
    </dsp:sp>
    <dsp:sp modelId="{44DF5883-84A0-48E7-8B24-7889E0C251F9}">
      <dsp:nvSpPr>
        <dsp:cNvPr id="0" name=""/>
        <dsp:cNvSpPr/>
      </dsp:nvSpPr>
      <dsp:spPr>
        <a:xfrm>
          <a:off x="4055" y="1546165"/>
          <a:ext cx="2765896" cy="210311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Investing in your human capital with an education loan</a:t>
          </a:r>
          <a:endParaRPr lang="en-US" sz="2400" kern="1200" dirty="0"/>
        </a:p>
      </dsp:txBody>
      <dsp:txXfrm>
        <a:off x="4055" y="1546165"/>
        <a:ext cx="2765896" cy="2103118"/>
      </dsp:txXfrm>
    </dsp:sp>
    <dsp:sp modelId="{9F0F077B-8723-4D4A-B605-7AECA1A3A5A9}">
      <dsp:nvSpPr>
        <dsp:cNvPr id="0" name=""/>
        <dsp:cNvSpPr/>
      </dsp:nvSpPr>
      <dsp:spPr>
        <a:xfrm>
          <a:off x="2769951" y="1546165"/>
          <a:ext cx="2765896" cy="210311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Purchasing a vehicle to get to and from work with an automobile loan</a:t>
          </a:r>
          <a:endParaRPr lang="en-US" sz="2400" kern="1200" dirty="0"/>
        </a:p>
      </dsp:txBody>
      <dsp:txXfrm>
        <a:off x="2769951" y="1546165"/>
        <a:ext cx="2765896" cy="2103118"/>
      </dsp:txXfrm>
    </dsp:sp>
    <dsp:sp modelId="{55A3FE4D-F031-4265-90BF-78DEE80CE980}">
      <dsp:nvSpPr>
        <dsp:cNvPr id="0" name=""/>
        <dsp:cNvSpPr/>
      </dsp:nvSpPr>
      <dsp:spPr>
        <a:xfrm>
          <a:off x="5535848" y="1546165"/>
          <a:ext cx="2765896" cy="210311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Having a credit card to securely make online purchases and for emergencies</a:t>
          </a:r>
          <a:endParaRPr lang="en-US" sz="2400" kern="1200" dirty="0"/>
        </a:p>
      </dsp:txBody>
      <dsp:txXfrm>
        <a:off x="5535848" y="1546165"/>
        <a:ext cx="2765896" cy="2103118"/>
      </dsp:txXfrm>
    </dsp:sp>
    <dsp:sp modelId="{562DDA3B-E49F-46B8-B6DC-863E527ACFA9}">
      <dsp:nvSpPr>
        <dsp:cNvPr id="0" name=""/>
        <dsp:cNvSpPr/>
      </dsp:nvSpPr>
      <dsp:spPr>
        <a:xfrm>
          <a:off x="0" y="3614736"/>
          <a:ext cx="8305800" cy="269033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0797B6-72D5-4BB3-B940-B94E2604C6D7}">
      <dsp:nvSpPr>
        <dsp:cNvPr id="0" name=""/>
        <dsp:cNvSpPr/>
      </dsp:nvSpPr>
      <dsp:spPr>
        <a:xfrm>
          <a:off x="41" y="12198"/>
          <a:ext cx="3928653" cy="691200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Ask Yourself</a:t>
          </a:r>
          <a:endParaRPr lang="en-US" sz="2400" kern="1200" dirty="0"/>
        </a:p>
      </dsp:txBody>
      <dsp:txXfrm>
        <a:off x="41" y="12198"/>
        <a:ext cx="3928653" cy="691200"/>
      </dsp:txXfrm>
    </dsp:sp>
    <dsp:sp modelId="{548282C3-68F4-47E3-A577-1651B3ECFB9D}">
      <dsp:nvSpPr>
        <dsp:cNvPr id="0" name=""/>
        <dsp:cNvSpPr/>
      </dsp:nvSpPr>
      <dsp:spPr>
        <a:xfrm>
          <a:off x="41" y="703398"/>
          <a:ext cx="3928653" cy="167994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Is using money you already have in a saving or investment account a better option?</a:t>
          </a:r>
          <a:endParaRPr lang="en-US" sz="2400" kern="1200" dirty="0"/>
        </a:p>
      </dsp:txBody>
      <dsp:txXfrm>
        <a:off x="41" y="703398"/>
        <a:ext cx="3928653" cy="1679940"/>
      </dsp:txXfrm>
    </dsp:sp>
    <dsp:sp modelId="{1A70FB38-5900-4273-8A90-A080F1B90D53}">
      <dsp:nvSpPr>
        <dsp:cNvPr id="0" name=""/>
        <dsp:cNvSpPr/>
      </dsp:nvSpPr>
      <dsp:spPr>
        <a:xfrm>
          <a:off x="4478705" y="12198"/>
          <a:ext cx="3928653" cy="691200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Ask Yourself</a:t>
          </a:r>
          <a:endParaRPr lang="en-US" sz="2400" kern="1200" dirty="0"/>
        </a:p>
      </dsp:txBody>
      <dsp:txXfrm>
        <a:off x="4478705" y="12198"/>
        <a:ext cx="3928653" cy="691200"/>
      </dsp:txXfrm>
    </dsp:sp>
    <dsp:sp modelId="{0A595BBB-83C9-44C3-876E-3B016E76F4F4}">
      <dsp:nvSpPr>
        <dsp:cNvPr id="0" name=""/>
        <dsp:cNvSpPr/>
      </dsp:nvSpPr>
      <dsp:spPr>
        <a:xfrm>
          <a:off x="4478705" y="703398"/>
          <a:ext cx="3928653" cy="167994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Can you wait to purchase the item until you have enough money saved?</a:t>
          </a:r>
          <a:endParaRPr lang="en-US" sz="2400" kern="1200" dirty="0"/>
        </a:p>
      </dsp:txBody>
      <dsp:txXfrm>
        <a:off x="4478705" y="703398"/>
        <a:ext cx="3928653" cy="167994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76E67A-21FA-422A-9EEF-310E0ECF8056}">
      <dsp:nvSpPr>
        <dsp:cNvPr id="0" name=""/>
        <dsp:cNvSpPr/>
      </dsp:nvSpPr>
      <dsp:spPr>
        <a:xfrm>
          <a:off x="7567" y="426310"/>
          <a:ext cx="2261964" cy="135717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No contract</a:t>
          </a:r>
          <a:endParaRPr lang="en-US" sz="2500" kern="1200" dirty="0"/>
        </a:p>
      </dsp:txBody>
      <dsp:txXfrm>
        <a:off x="47317" y="466060"/>
        <a:ext cx="2182464" cy="1277678"/>
      </dsp:txXfrm>
    </dsp:sp>
    <dsp:sp modelId="{2D4BCE42-2CE6-4872-B026-77B36353BC76}">
      <dsp:nvSpPr>
        <dsp:cNvPr id="0" name=""/>
        <dsp:cNvSpPr/>
      </dsp:nvSpPr>
      <dsp:spPr>
        <a:xfrm>
          <a:off x="2495728" y="824416"/>
          <a:ext cx="479536" cy="5609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2495728" y="936609"/>
        <a:ext cx="335675" cy="336581"/>
      </dsp:txXfrm>
    </dsp:sp>
    <dsp:sp modelId="{67434A8F-9BD8-487C-9B74-1E2A42045D46}">
      <dsp:nvSpPr>
        <dsp:cNvPr id="0" name=""/>
        <dsp:cNvSpPr/>
      </dsp:nvSpPr>
      <dsp:spPr>
        <a:xfrm>
          <a:off x="3174317" y="426310"/>
          <a:ext cx="2261964" cy="135717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No interest or fees</a:t>
          </a:r>
          <a:endParaRPr lang="en-US" sz="2500" kern="1200" dirty="0"/>
        </a:p>
      </dsp:txBody>
      <dsp:txXfrm>
        <a:off x="3214067" y="466060"/>
        <a:ext cx="2182464" cy="1277678"/>
      </dsp:txXfrm>
    </dsp:sp>
    <dsp:sp modelId="{5AB10897-51BB-4887-A42B-1042FA43094E}">
      <dsp:nvSpPr>
        <dsp:cNvPr id="0" name=""/>
        <dsp:cNvSpPr/>
      </dsp:nvSpPr>
      <dsp:spPr>
        <a:xfrm>
          <a:off x="5662478" y="824416"/>
          <a:ext cx="479536" cy="5609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5662478" y="936609"/>
        <a:ext cx="335675" cy="336581"/>
      </dsp:txXfrm>
    </dsp:sp>
    <dsp:sp modelId="{EBD3D75E-6A2F-4456-A7ED-01AF1C5C56AA}">
      <dsp:nvSpPr>
        <dsp:cNvPr id="0" name=""/>
        <dsp:cNvSpPr/>
      </dsp:nvSpPr>
      <dsp:spPr>
        <a:xfrm>
          <a:off x="6341067" y="426310"/>
          <a:ext cx="2261964" cy="135717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You are not spending future income</a:t>
          </a:r>
          <a:endParaRPr lang="en-US" sz="2500" kern="1200" dirty="0"/>
        </a:p>
      </dsp:txBody>
      <dsp:txXfrm>
        <a:off x="6380817" y="466060"/>
        <a:ext cx="2182464" cy="127767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88848C-F2A4-4B25-827F-CF0558BD0864}">
      <dsp:nvSpPr>
        <dsp:cNvPr id="0" name=""/>
        <dsp:cNvSpPr/>
      </dsp:nvSpPr>
      <dsp:spPr>
        <a:xfrm>
          <a:off x="-4738021" y="-726251"/>
          <a:ext cx="5643504" cy="5643504"/>
        </a:xfrm>
        <a:prstGeom prst="blockArc">
          <a:avLst>
            <a:gd name="adj1" fmla="val 18900000"/>
            <a:gd name="adj2" fmla="val 2700000"/>
            <a:gd name="adj3" fmla="val 383"/>
          </a:avLst>
        </a:pr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2DDEBF-CE92-4F7B-8CA0-F4DA43550355}">
      <dsp:nvSpPr>
        <dsp:cNvPr id="0" name=""/>
        <dsp:cNvSpPr/>
      </dsp:nvSpPr>
      <dsp:spPr>
        <a:xfrm>
          <a:off x="582354" y="419100"/>
          <a:ext cx="7755153" cy="838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5321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Are the terms (such as interest rate) favorable?</a:t>
          </a:r>
        </a:p>
      </dsp:txBody>
      <dsp:txXfrm>
        <a:off x="582354" y="419100"/>
        <a:ext cx="7755153" cy="838200"/>
      </dsp:txXfrm>
    </dsp:sp>
    <dsp:sp modelId="{A9A2712A-D112-4D69-8948-FE8FDC07B71C}">
      <dsp:nvSpPr>
        <dsp:cNvPr id="0" name=""/>
        <dsp:cNvSpPr/>
      </dsp:nvSpPr>
      <dsp:spPr>
        <a:xfrm>
          <a:off x="58479" y="314325"/>
          <a:ext cx="1047750" cy="10477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1DD216-9680-48E0-B7AE-BD16857D32A1}">
      <dsp:nvSpPr>
        <dsp:cNvPr id="0" name=""/>
        <dsp:cNvSpPr/>
      </dsp:nvSpPr>
      <dsp:spPr>
        <a:xfrm>
          <a:off x="887039" y="1676400"/>
          <a:ext cx="7450467" cy="838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5321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Is the loan feasible </a:t>
          </a:r>
          <a:r>
            <a:rPr lang="en-US" sz="2500" u="sng" kern="1200" dirty="0" smtClean="0"/>
            <a:t>both</a:t>
          </a:r>
          <a:r>
            <a:rPr lang="en-US" sz="2500" kern="1200" dirty="0" smtClean="0"/>
            <a:t> in the present and in the future?</a:t>
          </a:r>
          <a:endParaRPr lang="en-US" sz="2500" kern="1200" dirty="0"/>
        </a:p>
      </dsp:txBody>
      <dsp:txXfrm>
        <a:off x="887039" y="1676400"/>
        <a:ext cx="7450467" cy="838200"/>
      </dsp:txXfrm>
    </dsp:sp>
    <dsp:sp modelId="{D48871B5-B780-41F5-BACB-B4BBD9422AA5}">
      <dsp:nvSpPr>
        <dsp:cNvPr id="0" name=""/>
        <dsp:cNvSpPr/>
      </dsp:nvSpPr>
      <dsp:spPr>
        <a:xfrm>
          <a:off x="363164" y="1571625"/>
          <a:ext cx="1047750" cy="10477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971DCE-4E03-438E-9C60-97719B056546}">
      <dsp:nvSpPr>
        <dsp:cNvPr id="0" name=""/>
        <dsp:cNvSpPr/>
      </dsp:nvSpPr>
      <dsp:spPr>
        <a:xfrm>
          <a:off x="582354" y="2933700"/>
          <a:ext cx="7755153" cy="838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5321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Are the terms consistent for the life of the loan?</a:t>
          </a:r>
          <a:endParaRPr lang="en-US" sz="2500" kern="1200" dirty="0"/>
        </a:p>
      </dsp:txBody>
      <dsp:txXfrm>
        <a:off x="582354" y="2933700"/>
        <a:ext cx="7755153" cy="838200"/>
      </dsp:txXfrm>
    </dsp:sp>
    <dsp:sp modelId="{04FC93D2-AFD7-4471-9B66-0FCFC9BCAEF6}">
      <dsp:nvSpPr>
        <dsp:cNvPr id="0" name=""/>
        <dsp:cNvSpPr/>
      </dsp:nvSpPr>
      <dsp:spPr>
        <a:xfrm>
          <a:off x="58479" y="2828925"/>
          <a:ext cx="1047750" cy="10477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B88F34-5290-4950-90E7-A5496A76F841}">
      <dsp:nvSpPr>
        <dsp:cNvPr id="0" name=""/>
        <dsp:cNvSpPr/>
      </dsp:nvSpPr>
      <dsp:spPr>
        <a:xfrm>
          <a:off x="4191000" y="933081"/>
          <a:ext cx="1714718" cy="5951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7595"/>
              </a:lnTo>
              <a:lnTo>
                <a:pt x="1714718" y="297595"/>
              </a:lnTo>
              <a:lnTo>
                <a:pt x="1714718" y="595191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E57C11-206C-459F-AB01-8C6EA5A94A94}">
      <dsp:nvSpPr>
        <dsp:cNvPr id="0" name=""/>
        <dsp:cNvSpPr/>
      </dsp:nvSpPr>
      <dsp:spPr>
        <a:xfrm>
          <a:off x="2476281" y="933081"/>
          <a:ext cx="1714718" cy="595191"/>
        </a:xfrm>
        <a:custGeom>
          <a:avLst/>
          <a:gdLst/>
          <a:ahLst/>
          <a:cxnLst/>
          <a:rect l="0" t="0" r="0" b="0"/>
          <a:pathLst>
            <a:path>
              <a:moveTo>
                <a:pt x="1714718" y="0"/>
              </a:moveTo>
              <a:lnTo>
                <a:pt x="1714718" y="297595"/>
              </a:lnTo>
              <a:lnTo>
                <a:pt x="0" y="297595"/>
              </a:lnTo>
              <a:lnTo>
                <a:pt x="0" y="595191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04BF4A-3CB5-47CC-BE4E-FEF869FD9098}">
      <dsp:nvSpPr>
        <dsp:cNvPr id="0" name=""/>
        <dsp:cNvSpPr/>
      </dsp:nvSpPr>
      <dsp:spPr>
        <a:xfrm>
          <a:off x="2193494" y="996"/>
          <a:ext cx="3995010" cy="93208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u="none" kern="1200" dirty="0" smtClean="0"/>
            <a:t>A</a:t>
          </a:r>
          <a:r>
            <a:rPr lang="en-US" sz="2800" kern="1200" dirty="0" smtClean="0"/>
            <a:t>mount you borrow</a:t>
          </a:r>
          <a:endParaRPr lang="en-US" sz="2800" kern="1200" dirty="0"/>
        </a:p>
      </dsp:txBody>
      <dsp:txXfrm>
        <a:off x="2193494" y="996"/>
        <a:ext cx="3995010" cy="932084"/>
      </dsp:txXfrm>
    </dsp:sp>
    <dsp:sp modelId="{BDCBDBEF-9E63-40AC-8852-D0C4DB45F9A0}">
      <dsp:nvSpPr>
        <dsp:cNvPr id="0" name=""/>
        <dsp:cNvSpPr/>
      </dsp:nvSpPr>
      <dsp:spPr>
        <a:xfrm>
          <a:off x="1059158" y="1528272"/>
          <a:ext cx="2834245" cy="200926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Total amount should be less than 20% of annual net income</a:t>
          </a:r>
          <a:endParaRPr lang="en-US" sz="2800" kern="1200" dirty="0"/>
        </a:p>
      </dsp:txBody>
      <dsp:txXfrm>
        <a:off x="1059158" y="1528272"/>
        <a:ext cx="2834245" cy="2009267"/>
      </dsp:txXfrm>
    </dsp:sp>
    <dsp:sp modelId="{0C78326C-FAAA-4F0E-A39F-B99CC5C21F9C}">
      <dsp:nvSpPr>
        <dsp:cNvPr id="0" name=""/>
        <dsp:cNvSpPr/>
      </dsp:nvSpPr>
      <dsp:spPr>
        <a:xfrm>
          <a:off x="4488595" y="1528272"/>
          <a:ext cx="2834245" cy="200926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Monthly payment should be less than 10% of monthly net income</a:t>
          </a:r>
          <a:endParaRPr lang="en-US" sz="2800" kern="1200" dirty="0"/>
        </a:p>
      </dsp:txBody>
      <dsp:txXfrm>
        <a:off x="4488595" y="1528272"/>
        <a:ext cx="2834245" cy="20092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11/layout/InterconnectedBlockProcess">
  <dgm:title val="Interconnected Block Process"/>
  <dgm:desc val="Use to show sequential steps in a process. Works best with small amounts of Level 1 text and medium amounts of Level 2 text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DBAAD19-AEE2-4538-BC10-4D7B780B1374}" type="datetimeFigureOut">
              <a:rPr lang="en-US" smtClean="0"/>
              <a:t>7/11/2013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1CA6285-CA6C-4F6F-B052-9BEA40EF9D0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/>
          <a:lstStyle/>
          <a:p>
            <a:fld id="{9DBAAD19-AEE2-4538-BC10-4D7B780B1374}" type="datetimeFigureOut">
              <a:rPr lang="en-US" smtClean="0"/>
              <a:t>7/11/2013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</p:spPr>
        <p:txBody>
          <a:bodyPr/>
          <a:lstStyle/>
          <a:p>
            <a:fld id="{21CA6285-CA6C-4F6F-B052-9BEA40EF9D0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DBAAD19-AEE2-4538-BC10-4D7B780B1374}" type="datetimeFigureOut">
              <a:rPr lang="en-US" smtClean="0"/>
              <a:t>7/11/2013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1CA6285-CA6C-4F6F-B052-9BEA40EF9D0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/>
          <a:lstStyle/>
          <a:p>
            <a:fld id="{9DBAAD19-AEE2-4538-BC10-4D7B780B1374}" type="datetimeFigureOut">
              <a:rPr lang="en-US" smtClean="0"/>
              <a:t>7/11/2013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</p:spPr>
        <p:txBody>
          <a:bodyPr/>
          <a:lstStyle/>
          <a:p>
            <a:fld id="{21CA6285-CA6C-4F6F-B052-9BEA40EF9D0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/>
          <a:lstStyle/>
          <a:p>
            <a:fld id="{9DBAAD19-AEE2-4538-BC10-4D7B780B1374}" type="datetimeFigureOut">
              <a:rPr lang="en-US" smtClean="0"/>
              <a:t>7/11/2013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</p:spPr>
        <p:txBody>
          <a:bodyPr/>
          <a:lstStyle/>
          <a:p>
            <a:fld id="{21CA6285-CA6C-4F6F-B052-9BEA40EF9D0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/>
          <a:lstStyle/>
          <a:p>
            <a:fld id="{9DBAAD19-AEE2-4538-BC10-4D7B780B1374}" type="datetimeFigureOut">
              <a:rPr lang="en-US" smtClean="0"/>
              <a:t>7/11/2013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</p:spPr>
        <p:txBody>
          <a:bodyPr/>
          <a:lstStyle/>
          <a:p>
            <a:fld id="{21CA6285-CA6C-4F6F-B052-9BEA40EF9D0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/>
          <a:lstStyle/>
          <a:p>
            <a:fld id="{9DBAAD19-AEE2-4538-BC10-4D7B780B1374}" type="datetimeFigureOut">
              <a:rPr lang="en-US" smtClean="0"/>
              <a:t>7/11/2013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</p:spPr>
        <p:txBody>
          <a:bodyPr/>
          <a:lstStyle/>
          <a:p>
            <a:fld id="{21CA6285-CA6C-4F6F-B052-9BEA40EF9D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/>
          <a:lstStyle/>
          <a:p>
            <a:fld id="{9DBAAD19-AEE2-4538-BC10-4D7B780B1374}" type="datetimeFigureOut">
              <a:rPr lang="en-US" smtClean="0"/>
              <a:t>7/11/2013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1CA6285-CA6C-4F6F-B052-9BEA40EF9D0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/>
          <a:lstStyle/>
          <a:p>
            <a:fld id="{9DBAAD19-AEE2-4538-BC10-4D7B780B1374}" type="datetimeFigureOut">
              <a:rPr lang="en-US" smtClean="0"/>
              <a:t>7/11/2013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</p:spPr>
        <p:txBody>
          <a:bodyPr/>
          <a:lstStyle/>
          <a:p>
            <a:fld id="{21CA6285-CA6C-4F6F-B052-9BEA40EF9D0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Box 6"/>
          <p:cNvSpPr txBox="1">
            <a:spLocks noChangeArrowheads="1"/>
          </p:cNvSpPr>
          <p:nvPr userDrawn="1"/>
        </p:nvSpPr>
        <p:spPr bwMode="auto">
          <a:xfrm>
            <a:off x="8382000" y="152400"/>
            <a:ext cx="6858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900" dirty="0" smtClean="0">
                <a:solidFill>
                  <a:schemeClr val="bg1"/>
                </a:solidFill>
              </a:rPr>
              <a:t>2.6.2.G1</a:t>
            </a:r>
          </a:p>
        </p:txBody>
      </p:sp>
      <p:sp>
        <p:nvSpPr>
          <p:cNvPr id="7" name="Text Box 28"/>
          <p:cNvSpPr txBox="1">
            <a:spLocks noChangeArrowheads="1"/>
          </p:cNvSpPr>
          <p:nvPr userDrawn="1"/>
        </p:nvSpPr>
        <p:spPr bwMode="auto">
          <a:xfrm>
            <a:off x="1066800" y="6324600"/>
            <a:ext cx="6858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© </a:t>
            </a:r>
            <a:r>
              <a:rPr lang="en-US" sz="700" dirty="0" smtClean="0"/>
              <a:t>Take Charge Today – August</a:t>
            </a:r>
            <a:r>
              <a:rPr lang="en-US" sz="700" baseline="0" dirty="0" smtClean="0"/>
              <a:t> </a:t>
            </a:r>
            <a:r>
              <a:rPr lang="en-US" sz="700" dirty="0" smtClean="0"/>
              <a:t>2013–</a:t>
            </a:r>
            <a:r>
              <a:rPr lang="en-US" sz="700" baseline="0" dirty="0" smtClean="0"/>
              <a:t> </a:t>
            </a:r>
            <a:r>
              <a:rPr lang="en-US" sz="700" dirty="0" smtClean="0"/>
              <a:t>Credit Basics – </a:t>
            </a:r>
            <a:r>
              <a:rPr lang="en-US" sz="700" dirty="0" smtClean="0"/>
              <a:t>Slide </a:t>
            </a:r>
            <a:fld id="{E8E7A28B-21EA-48EB-9734-82BD79F06FB7}" type="slidenum">
              <a:rPr lang="en-US" sz="700" smtClean="0"/>
              <a:pPr algn="ctr">
                <a:defRPr/>
              </a:pPr>
              <a:t>‹#›</a:t>
            </a:fld>
            <a:endParaRPr lang="en-US" sz="700" dirty="0" smtClean="0"/>
          </a:p>
          <a:p>
            <a:pPr algn="ctr">
              <a:defRPr/>
            </a:pPr>
            <a:r>
              <a:rPr lang="en-US" sz="700" dirty="0" smtClean="0"/>
              <a:t>Funded by a grant from Take Charge America, Inc. to the Norton School of Family and Consumer Sciences  Take Charge America Institute at the University of Arizona</a:t>
            </a:r>
          </a:p>
        </p:txBody>
      </p:sp>
      <p:pic>
        <p:nvPicPr>
          <p:cNvPr id="10" name="Picture 12" descr="TCA-New-Logo-3-color"/>
          <p:cNvPicPr>
            <a:picLocks noChangeAspect="1" noChangeArrowheads="1"/>
          </p:cNvPicPr>
          <p:nvPr userDrawn="1"/>
        </p:nvPicPr>
        <p:blipFill>
          <a:blip r:embed="rId11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6400800"/>
            <a:ext cx="118268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6" descr="UA-horiz blk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400800"/>
            <a:ext cx="874713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000" b="1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36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32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28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2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20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4.jpe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13" Type="http://schemas.openxmlformats.org/officeDocument/2006/relationships/diagramLayout" Target="../diagrams/layout15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diagramData" Target="../diagrams/data15.xml"/><Relationship Id="rId2" Type="http://schemas.openxmlformats.org/officeDocument/2006/relationships/diagramData" Target="../diagrams/data13.xml"/><Relationship Id="rId16" Type="http://schemas.microsoft.com/office/2007/relationships/diagramDrawing" Target="../diagrams/drawing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5" Type="http://schemas.openxmlformats.org/officeDocument/2006/relationships/diagramColors" Target="../diagrams/colors15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Relationship Id="rId14" Type="http://schemas.openxmlformats.org/officeDocument/2006/relationships/diagramQuickStyle" Target="../diagrams/quickStyle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7" Type="http://schemas.openxmlformats.org/officeDocument/2006/relationships/image" Target="../media/image4.jpe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7" Type="http://schemas.openxmlformats.org/officeDocument/2006/relationships/image" Target="../media/image4.jpe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7" Type="http://schemas.openxmlformats.org/officeDocument/2006/relationships/image" Target="../media/image4.jpe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7" Type="http://schemas.openxmlformats.org/officeDocument/2006/relationships/image" Target="../media/image5.jpeg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4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Advanced </a:t>
            </a:r>
            <a:r>
              <a:rPr lang="en-US" dirty="0" smtClean="0"/>
              <a:t>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 basics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91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1764610"/>
              </p:ext>
            </p:extLst>
          </p:nvPr>
        </p:nvGraphicFramePr>
        <p:xfrm>
          <a:off x="381000" y="1719263"/>
          <a:ext cx="8407400" cy="4406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Closed-End Credit</a:t>
            </a:r>
            <a:br>
              <a:rPr lang="en-US" dirty="0" smtClean="0"/>
            </a:br>
            <a:r>
              <a:rPr lang="en-US" sz="2400" dirty="0" smtClean="0"/>
              <a:t>(Installment)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53712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15809D-B37F-4AB6-B8FD-20A40D7506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2A15809D-B37F-4AB6-B8FD-20A40D7506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2A15809D-B37F-4AB6-B8FD-20A40D7506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87E0B73-93CF-4370-B61C-A86D3A710B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987E0B73-93CF-4370-B61C-A86D3A710B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987E0B73-93CF-4370-B61C-A86D3A710B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6F815E-8812-4B05-B39D-31C6F18D7D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366F815E-8812-4B05-B39D-31C6F18D7D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366F815E-8812-4B05-B39D-31C6F18D7D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6FF52E-75EB-4869-8F52-15CA16CED6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B46FF52E-75EB-4869-8F52-15CA16CED6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B46FF52E-75EB-4869-8F52-15CA16CED6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336369-73E3-4ACB-9C79-46EEA678EC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82336369-73E3-4ACB-9C79-46EEA678EC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82336369-73E3-4ACB-9C79-46EEA678EC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735F55C-A403-4CB8-B2DF-722A8D6BEB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6735F55C-A403-4CB8-B2DF-722A8D6BEB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6735F55C-A403-4CB8-B2DF-722A8D6BEB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7057722"/>
              </p:ext>
            </p:extLst>
          </p:nvPr>
        </p:nvGraphicFramePr>
        <p:xfrm>
          <a:off x="381000" y="2667000"/>
          <a:ext cx="8407400" cy="3081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r>
              <a:rPr lang="en-US" dirty="0"/>
              <a:t/>
            </a:r>
            <a:br>
              <a:rPr lang="en-US" dirty="0"/>
            </a:br>
            <a:r>
              <a:rPr lang="en-US" sz="2400" dirty="0" smtClean="0"/>
              <a:t>Closed-end or installment credit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828800"/>
            <a:ext cx="8534400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Toby applied for a $10,000 automobile loan at 8%. He signs a contract with the lender to pay $313.36 per month for 36 months to repay the loan.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52578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Toby could pay more than $313.36 per month to pay off the loan earlier, but he must pay at least $313.36 per month.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04882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3387266"/>
              </p:ext>
            </p:extLst>
          </p:nvPr>
        </p:nvGraphicFramePr>
        <p:xfrm>
          <a:off x="381000" y="1719262"/>
          <a:ext cx="8407400" cy="4833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Open-End Credit</a:t>
            </a:r>
            <a:br>
              <a:rPr lang="en-US" dirty="0" smtClean="0"/>
            </a:br>
            <a:r>
              <a:rPr lang="en-US" sz="2000" dirty="0" smtClean="0"/>
              <a:t>(Revolving)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04800" y="5977890"/>
            <a:ext cx="8534400" cy="762000"/>
            <a:chOff x="304800" y="5945832"/>
            <a:chExt cx="8534400" cy="762000"/>
          </a:xfrm>
        </p:grpSpPr>
        <p:sp>
          <p:nvSpPr>
            <p:cNvPr id="5" name="TextBox 4"/>
            <p:cNvSpPr txBox="1"/>
            <p:nvPr/>
          </p:nvSpPr>
          <p:spPr>
            <a:xfrm>
              <a:off x="304800" y="6096000"/>
              <a:ext cx="8534400" cy="461665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Did Toby have closed-end or open-end credit?</a:t>
              </a:r>
              <a:endParaRPr lang="en-US" sz="2400" dirty="0"/>
            </a:p>
          </p:txBody>
        </p:sp>
        <p:pic>
          <p:nvPicPr>
            <p:cNvPr id="1026" name="Picture 2" descr="C:\Users\Nicole Wanago\AppData\Local\Microsoft\Windows\Temporary Internet Files\Content.IE5\607HZOS3\MP900321177[1]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5945832"/>
              <a:ext cx="543560" cy="76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3226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8122ABA-5B3E-4C20-9D78-00CD5D3C3D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08122ABA-5B3E-4C20-9D78-00CD5D3C3D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08122ABA-5B3E-4C20-9D78-00CD5D3C3D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BA4D91-16B3-4147-9040-0B239E900C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A7BA4D91-16B3-4147-9040-0B239E900C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A7BA4D91-16B3-4147-9040-0B239E900C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5E6333C-BDF9-4C8D-B0E9-5CDFC5C65F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25E6333C-BDF9-4C8D-B0E9-5CDFC5C65F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25E6333C-BDF9-4C8D-B0E9-5CDFC5C65F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4B1C9B5-2D95-4B56-A127-C4BF0075B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34B1C9B5-2D95-4B56-A127-C4BF0075B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34B1C9B5-2D95-4B56-A127-C4BF0075B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BDCABE-6DCA-45C3-8BD9-DBC6350E19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CABDCABE-6DCA-45C3-8BD9-DBC6350E19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CABDCABE-6DCA-45C3-8BD9-DBC6350E19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EB8EF3D-CC56-4E19-9908-8F90B92317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3EB8EF3D-CC56-4E19-9908-8F90B92317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3EB8EF3D-CC56-4E19-9908-8F90B92317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8575931"/>
              </p:ext>
            </p:extLst>
          </p:nvPr>
        </p:nvGraphicFramePr>
        <p:xfrm>
          <a:off x="4648200" y="4876800"/>
          <a:ext cx="4269658" cy="1600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r>
              <a:rPr lang="en-US" dirty="0"/>
              <a:t/>
            </a:r>
            <a:br>
              <a:rPr lang="en-US" dirty="0"/>
            </a:br>
            <a:r>
              <a:rPr lang="en-US" sz="2400" dirty="0" smtClean="0"/>
              <a:t>Open-end or Revolving credit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828800"/>
            <a:ext cx="8534400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Whitney charged $200 to her credit card with a 13% interest rate. She receives her credit card bill with a $20 minimum payment.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500" y="2681748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/>
              <a:t>Whitney has many options for paying back the $200 as long as </a:t>
            </a:r>
            <a:r>
              <a:rPr lang="en-US" sz="2400" i="1" dirty="0" smtClean="0"/>
              <a:t>she makes the minimum payment.</a:t>
            </a:r>
            <a:endParaRPr lang="en-US" sz="2400" i="1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9706170"/>
              </p:ext>
            </p:extLst>
          </p:nvPr>
        </p:nvGraphicFramePr>
        <p:xfrm>
          <a:off x="2209800" y="3352800"/>
          <a:ext cx="4291781" cy="1676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5848817"/>
              </p:ext>
            </p:extLst>
          </p:nvPr>
        </p:nvGraphicFramePr>
        <p:xfrm>
          <a:off x="381000" y="4648200"/>
          <a:ext cx="4064000" cy="213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1007578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6482501"/>
              </p:ext>
            </p:extLst>
          </p:nvPr>
        </p:nvGraphicFramePr>
        <p:xfrm>
          <a:off x="381000" y="1828800"/>
          <a:ext cx="8407400" cy="4406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credit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1963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E84A60-A58E-4836-ADE3-EA4B41DBAC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5FE84A60-A58E-4836-ADE3-EA4B41DBAC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5FE84A60-A58E-4836-ADE3-EA4B41DBAC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826E818-CB80-4E0C-BCE4-03FEF2E984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8826E818-CB80-4E0C-BCE4-03FEF2E984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8826E818-CB80-4E0C-BCE4-03FEF2E984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6B1C0D-0373-4B04-BB62-FDBA1CF4C1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DC6B1C0D-0373-4B04-BB62-FDBA1CF4C1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DC6B1C0D-0373-4B04-BB62-FDBA1CF4C1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848290"/>
              </p:ext>
            </p:extLst>
          </p:nvPr>
        </p:nvGraphicFramePr>
        <p:xfrm>
          <a:off x="304800" y="2514600"/>
          <a:ext cx="85344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Alternative Credit</a:t>
            </a:r>
            <a:br>
              <a:rPr lang="en-US" dirty="0" smtClean="0"/>
            </a:br>
            <a:r>
              <a:rPr lang="en-US" sz="2000" dirty="0" smtClean="0"/>
              <a:t>Payday Loan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4800" y="1752600"/>
            <a:ext cx="8534400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Short-term loan that provides immediate cash by securing a borrower’s written check or automatic withdrawal form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21224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9B015AE-13AF-4766-A372-0D87B28280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F9B015AE-13AF-4766-A372-0D87B28280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F9B015AE-13AF-4766-A372-0D87B28280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AC72A60-19DB-4EDC-8645-0187392208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FAC72A60-19DB-4EDC-8645-0187392208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FAC72A60-19DB-4EDC-8645-0187392208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5398AA-144C-41DA-A98A-00F851D0E4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305398AA-144C-41DA-A98A-00F851D0E4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305398AA-144C-41DA-A98A-00F851D0E4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739D53-CE05-4DFA-ADBF-7093EB7DAE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4B739D53-CE05-4DFA-ADBF-7093EB7DAE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dgm id="{4B739D53-CE05-4DFA-ADBF-7093EB7DAE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D5E41A2-55A2-4CED-B899-A60058A193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1D5E41A2-55A2-4CED-B899-A60058A193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1D5E41A2-55A2-4CED-B899-A60058A193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2209800"/>
            <a:ext cx="4040188" cy="639762"/>
          </a:xfrm>
        </p:spPr>
        <p:txBody>
          <a:bodyPr/>
          <a:lstStyle/>
          <a:p>
            <a:r>
              <a:rPr lang="en-US" dirty="0" smtClean="0"/>
              <a:t>Directions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2925761"/>
            <a:ext cx="4040188" cy="3687763"/>
          </a:xfrm>
        </p:spPr>
        <p:txBody>
          <a:bodyPr/>
          <a:lstStyle/>
          <a:p>
            <a:r>
              <a:rPr lang="en-US" dirty="0" smtClean="0"/>
              <a:t>After each roll, record:</a:t>
            </a:r>
          </a:p>
          <a:p>
            <a:pPr lvl="1"/>
            <a:r>
              <a:rPr lang="en-US" dirty="0" smtClean="0"/>
              <a:t>Number rolled</a:t>
            </a:r>
          </a:p>
          <a:p>
            <a:pPr lvl="1"/>
            <a:r>
              <a:rPr lang="en-US" dirty="0" smtClean="0"/>
              <a:t>Payday loan activity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ost</a:t>
            </a:r>
          </a:p>
          <a:p>
            <a:r>
              <a:rPr lang="en-US" dirty="0" smtClean="0"/>
              <a:t>Calculate the total cost of the loan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2209800"/>
            <a:ext cx="4041775" cy="639762"/>
          </a:xfrm>
        </p:spPr>
        <p:txBody>
          <a:bodyPr/>
          <a:lstStyle/>
          <a:p>
            <a:r>
              <a:rPr lang="en-US" dirty="0" smtClean="0"/>
              <a:t>Discussion Questions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2925761"/>
            <a:ext cx="4041775" cy="3687763"/>
          </a:xfrm>
        </p:spPr>
        <p:txBody>
          <a:bodyPr/>
          <a:lstStyle/>
          <a:p>
            <a:r>
              <a:rPr lang="en-US" dirty="0" smtClean="0"/>
              <a:t>How much did Mario pay total?</a:t>
            </a:r>
          </a:p>
          <a:p>
            <a:r>
              <a:rPr lang="en-US" dirty="0" smtClean="0"/>
              <a:t>If Mario could not pay back the loan until April, what happened with his other car payments?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5606" y="355847"/>
            <a:ext cx="7696653" cy="1054394"/>
          </a:xfrm>
        </p:spPr>
        <p:txBody>
          <a:bodyPr/>
          <a:lstStyle/>
          <a:p>
            <a:r>
              <a:rPr lang="en-US" dirty="0" smtClean="0"/>
              <a:t>Alternative Lending Hazard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1752600"/>
            <a:ext cx="8534400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Mario needs $300 to pay his car payment.  He uses a payday lender.</a:t>
            </a:r>
            <a:endParaRPr lang="en-US" sz="2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4572000" y="2362200"/>
            <a:ext cx="0" cy="411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C:\Users\Nicole Wanago\AppData\Local\Microsoft\Windows\Temporary Internet Files\Content.IE5\607HZOS3\MP90032117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37007" cy="1173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641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uiExpand="1" build="p"/>
      <p:bldP spid="6" grpId="0" build="p"/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1184197"/>
              </p:ext>
            </p:extLst>
          </p:nvPr>
        </p:nvGraphicFramePr>
        <p:xfrm>
          <a:off x="304800" y="2362200"/>
          <a:ext cx="8458200" cy="4191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Alternative Credit</a:t>
            </a:r>
            <a:br>
              <a:rPr lang="en-US" dirty="0" smtClean="0"/>
            </a:br>
            <a:r>
              <a:rPr lang="en-US" sz="2000" dirty="0" smtClean="0"/>
              <a:t>rent-to-Own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04800" y="1752600"/>
            <a:ext cx="8534400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Borrower leases tangible items with the condition that the item will be owned by the renter if the term of rent is completed</a:t>
            </a:r>
            <a:endParaRPr lang="en-US" sz="2400" dirty="0"/>
          </a:p>
        </p:txBody>
      </p:sp>
      <p:grpSp>
        <p:nvGrpSpPr>
          <p:cNvPr id="9" name="Group 8"/>
          <p:cNvGrpSpPr/>
          <p:nvPr/>
        </p:nvGrpSpPr>
        <p:grpSpPr>
          <a:xfrm>
            <a:off x="304800" y="5980122"/>
            <a:ext cx="8534400" cy="762000"/>
            <a:chOff x="304800" y="5945832"/>
            <a:chExt cx="8534400" cy="762000"/>
          </a:xfrm>
        </p:grpSpPr>
        <p:sp>
          <p:nvSpPr>
            <p:cNvPr id="10" name="TextBox 9"/>
            <p:cNvSpPr txBox="1"/>
            <p:nvPr/>
          </p:nvSpPr>
          <p:spPr>
            <a:xfrm>
              <a:off x="304800" y="6096000"/>
              <a:ext cx="8534400" cy="461665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What are alternative options?</a:t>
              </a:r>
              <a:endParaRPr lang="en-US" sz="2400" dirty="0"/>
            </a:p>
          </p:txBody>
        </p:sp>
        <p:pic>
          <p:nvPicPr>
            <p:cNvPr id="11" name="Picture 2" descr="C:\Users\Nicole Wanago\AppData\Local\Microsoft\Windows\Temporary Internet Files\Content.IE5\607HZOS3\MP900321177[1]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5945832"/>
              <a:ext cx="543560" cy="76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8860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727744-0B6B-459C-95E5-8C6C799BA0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83727744-0B6B-459C-95E5-8C6C799BA0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83727744-0B6B-459C-95E5-8C6C799BA0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3E3FF4A-09B7-46A9-A32D-9DE7B5625A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D3E3FF4A-09B7-46A9-A32D-9DE7B5625A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D3E3FF4A-09B7-46A9-A32D-9DE7B5625A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9A8FA9-7140-410C-BC28-12117E801A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EC9A8FA9-7140-410C-BC28-12117E801A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EC9A8FA9-7140-410C-BC28-12117E801A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42C34E-DC47-473C-9BC4-3731378808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0442C34E-DC47-473C-9BC4-3731378808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dgm id="{0442C34E-DC47-473C-9BC4-3731378808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CCE89F-9A05-469B-81C5-69E3A40C0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51CCE89F-9A05-469B-81C5-69E3A40C0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51CCE89F-9A05-469B-81C5-69E3A40C0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773E9D5-0AAB-4FEC-8EBD-A97A7F9C44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graphicEl>
                                              <a:dgm id="{6773E9D5-0AAB-4FEC-8EBD-A97A7F9C44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dgm id="{6773E9D5-0AAB-4FEC-8EBD-A97A7F9C44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5D9CB7-33CA-4584-8361-A25A7641DE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285D9CB7-33CA-4584-8361-A25A7641DE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285D9CB7-33CA-4584-8361-A25A7641DE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49F77E9-EBA2-4639-A42C-43861BA99E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249F77E9-EBA2-4639-A42C-43861BA99E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249F77E9-EBA2-4639-A42C-43861BA99E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5BA3CCB-CE3C-470F-A36C-550BCCB71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45BA3CCB-CE3C-470F-A36C-550BCCB71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45BA3CCB-CE3C-470F-A36C-550BCCB71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9712276"/>
              </p:ext>
            </p:extLst>
          </p:nvPr>
        </p:nvGraphicFramePr>
        <p:xfrm>
          <a:off x="381000" y="1719262"/>
          <a:ext cx="8407400" cy="48339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Alternative Credit</a:t>
            </a:r>
            <a:br>
              <a:rPr lang="en-US" dirty="0"/>
            </a:br>
            <a:r>
              <a:rPr lang="en-US" sz="2000" dirty="0" smtClean="0"/>
              <a:t>Title and Pawn Loan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304800" y="5980122"/>
            <a:ext cx="8534400" cy="762000"/>
            <a:chOff x="304800" y="5945832"/>
            <a:chExt cx="8534400" cy="762000"/>
          </a:xfrm>
        </p:grpSpPr>
        <p:sp>
          <p:nvSpPr>
            <p:cNvPr id="9" name="TextBox 8"/>
            <p:cNvSpPr txBox="1"/>
            <p:nvPr/>
          </p:nvSpPr>
          <p:spPr>
            <a:xfrm>
              <a:off x="304800" y="6096000"/>
              <a:ext cx="8534400" cy="461665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What are alternative options?</a:t>
              </a:r>
              <a:endParaRPr lang="en-US" sz="2400" dirty="0"/>
            </a:p>
          </p:txBody>
        </p:sp>
        <p:pic>
          <p:nvPicPr>
            <p:cNvPr id="10" name="Picture 2" descr="C:\Users\Nicole Wanago\AppData\Local\Microsoft\Windows\Temporary Internet Files\Content.IE5\607HZOS3\MP900321177[1]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5945832"/>
              <a:ext cx="543560" cy="76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7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1E7ABDC-1B42-46F4-A134-DC095BF690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01E7ABDC-1B42-46F4-A134-DC095BF690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01E7ABDC-1B42-46F4-A134-DC095BF690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922806-14AB-47B9-A2A2-F074684E84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DC922806-14AB-47B9-A2A2-F074684E84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DC922806-14AB-47B9-A2A2-F074684E84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987E0DA-A96A-40AF-98FF-271E7370DB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0987E0DA-A96A-40AF-98FF-271E7370DB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0987E0DA-A96A-40AF-98FF-271E7370DB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C0834B-7D7F-4CB8-AD07-0BEA782B9D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7AC0834B-7D7F-4CB8-AD07-0BEA782B9D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7AC0834B-7D7F-4CB8-AD07-0BEA782B9D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269EF1-7589-45B4-A5A4-0FD0AEBD5F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51269EF1-7589-45B4-A5A4-0FD0AEBD5F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51269EF1-7589-45B4-A5A4-0FD0AEBD5F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6D090C4-9B0F-4E01-81DE-6AD24948AE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E6D090C4-9B0F-4E01-81DE-6AD24948AE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E6D090C4-9B0F-4E01-81DE-6AD24948AE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5313667"/>
              </p:ext>
            </p:extLst>
          </p:nvPr>
        </p:nvGraphicFramePr>
        <p:xfrm>
          <a:off x="381000" y="1600200"/>
          <a:ext cx="8407400" cy="4986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Alternative Credit</a:t>
            </a:r>
            <a:br>
              <a:rPr lang="en-US" dirty="0"/>
            </a:br>
            <a:r>
              <a:rPr lang="en-US" sz="2000" dirty="0" smtClean="0"/>
              <a:t>Refund Anticipation Loan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815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0A211BA-FBFF-463D-8A2C-CED5E253DF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70A211BA-FBFF-463D-8A2C-CED5E253DF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70A211BA-FBFF-463D-8A2C-CED5E253DF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65F784-6BE4-47D9-85F8-E9D43A3BFC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DA65F784-6BE4-47D9-85F8-E9D43A3BFC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DA65F784-6BE4-47D9-85F8-E9D43A3BFC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5A592D-EF9E-4D10-802D-D64ADF85C7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CF5A592D-EF9E-4D10-802D-D64ADF85C7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CF5A592D-EF9E-4D10-802D-D64ADF85C7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0455287-35A6-4C78-A0CE-EF71A416D0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C0455287-35A6-4C78-A0CE-EF71A416D0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C0455287-35A6-4C78-A0CE-EF71A416D0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4F5AA1E-6AD9-40CB-8440-DF3CB83D0E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D4F5AA1E-6AD9-40CB-8440-DF3CB83D0E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D4F5AA1E-6AD9-40CB-8440-DF3CB83D0E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CB0FEFB-9BF5-4D89-BF19-BE39A32D93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BCB0FEFB-9BF5-4D89-BF19-BE39A32D93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BCB0FEFB-9BF5-4D89-BF19-BE39A32D93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2A6335-8EC6-4392-952A-EA03AD1AAB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172A6335-8EC6-4392-952A-EA03AD1AAB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172A6335-8EC6-4392-952A-EA03AD1AAB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8363785"/>
              </p:ext>
            </p:extLst>
          </p:nvPr>
        </p:nvGraphicFramePr>
        <p:xfrm>
          <a:off x="381000" y="1447800"/>
          <a:ext cx="8407400" cy="3614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Present Self Impacts Your Future Self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8324" y="5791200"/>
            <a:ext cx="8627076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Credit availability depends on if lenders trust you </a:t>
            </a:r>
            <a:br>
              <a:rPr lang="en-US" sz="2400" dirty="0" smtClean="0"/>
            </a:br>
            <a:r>
              <a:rPr lang="en-US" sz="2400" dirty="0" smtClean="0"/>
              <a:t>will pay back the loan as agreed.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71878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9033345"/>
              </p:ext>
            </p:extLst>
          </p:nvPr>
        </p:nvGraphicFramePr>
        <p:xfrm>
          <a:off x="2743200" y="1600201"/>
          <a:ext cx="6172200" cy="5029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Obtain Credit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2895600"/>
            <a:ext cx="1905000" cy="193899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Exact process depends on the type of credit and lender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27837" y="6096000"/>
            <a:ext cx="8534400" cy="762000"/>
            <a:chOff x="327837" y="6096000"/>
            <a:chExt cx="8534400" cy="762000"/>
          </a:xfrm>
        </p:grpSpPr>
        <p:sp>
          <p:nvSpPr>
            <p:cNvPr id="7" name="TextBox 6"/>
            <p:cNvSpPr txBox="1"/>
            <p:nvPr/>
          </p:nvSpPr>
          <p:spPr>
            <a:xfrm>
              <a:off x="327837" y="6246168"/>
              <a:ext cx="8534400" cy="461665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What type of loans typically advertise no credit check?</a:t>
              </a:r>
              <a:endParaRPr lang="en-US" sz="2400" dirty="0"/>
            </a:p>
          </p:txBody>
        </p:sp>
        <p:pic>
          <p:nvPicPr>
            <p:cNvPr id="8" name="Picture 2" descr="C:\Users\Nicole Wanago\AppData\Local\Microsoft\Windows\Temporary Internet Files\Content.IE5\607HZOS3\MP900321177[1]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037" y="6096000"/>
              <a:ext cx="543560" cy="76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08836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0FE20E-3E48-4EEE-9E35-54296D2DCB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160FE20E-3E48-4EEE-9E35-54296D2DCB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160FE20E-3E48-4EEE-9E35-54296D2DCB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F65569-6E4E-4823-AEC1-4DEA143C87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D5F65569-6E4E-4823-AEC1-4DEA143C87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D5F65569-6E4E-4823-AEC1-4DEA143C87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83A2770-3913-44C7-A24A-36B163F7E8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283A2770-3913-44C7-A24A-36B163F7E8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283A2770-3913-44C7-A24A-36B163F7E8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8FD4F04-3DDD-4E77-8D3B-D5DFE0E045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F8FD4F04-3DDD-4E77-8D3B-D5DFE0E045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F8FD4F04-3DDD-4E77-8D3B-D5DFE0E045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D0AF0F6-69BE-48EF-9F26-13374D65AA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DD0AF0F6-69BE-48EF-9F26-13374D65AA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DD0AF0F6-69BE-48EF-9F26-13374D65AA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CBCECA5-6160-4022-8FD5-71F0395959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ACBCECA5-6160-4022-8FD5-71F0395959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ACBCECA5-6160-4022-8FD5-71F0395959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1197893"/>
              </p:ext>
            </p:extLst>
          </p:nvPr>
        </p:nvGraphicFramePr>
        <p:xfrm>
          <a:off x="381001" y="2286000"/>
          <a:ext cx="8381999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Shopping for Credit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748135"/>
            <a:ext cx="8382000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Shop around with different lenders!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40097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39ED47-3652-4D1D-856B-14BB5D07C2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0D39ED47-3652-4D1D-856B-14BB5D07C2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0D39ED47-3652-4D1D-856B-14BB5D07C2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0D39ED47-3652-4D1D-856B-14BB5D07C2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2067B3-753A-4511-9F27-DA828413F3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812067B3-753A-4511-9F27-DA828413F3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812067B3-753A-4511-9F27-DA828413F3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812067B3-753A-4511-9F27-DA828413F3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17B7096-3189-43D8-AF54-6813DD4141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717B7096-3189-43D8-AF54-6813DD4141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717B7096-3189-43D8-AF54-6813DD4141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graphicEl>
                                              <a:dgm id="{717B7096-3189-43D8-AF54-6813DD4141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2342996"/>
              </p:ext>
            </p:extLst>
          </p:nvPr>
        </p:nvGraphicFramePr>
        <p:xfrm>
          <a:off x="381000" y="1828800"/>
          <a:ext cx="84074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Shopping for Credit</a:t>
            </a:r>
            <a:br>
              <a:rPr lang="en-US" dirty="0" smtClean="0"/>
            </a:br>
            <a:r>
              <a:rPr lang="en-US" sz="3000" dirty="0" smtClean="0"/>
              <a:t>Evaluate </a:t>
            </a:r>
            <a:r>
              <a:rPr lang="en-US" sz="3000" dirty="0"/>
              <a:t>the </a:t>
            </a:r>
            <a:r>
              <a:rPr lang="en-US" sz="3000" dirty="0" smtClean="0"/>
              <a:t>contract Carefully!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162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F42AA28-B39D-40DF-B646-D442E1417D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3F42AA28-B39D-40DF-B646-D442E1417D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3F42AA28-B39D-40DF-B646-D442E1417D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AA7C9E0-2FCD-40C2-B7A9-3B33761504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BAA7C9E0-2FCD-40C2-B7A9-3B33761504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BAA7C9E0-2FCD-40C2-B7A9-3B33761504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AA2AE26-9377-48B4-9AFE-927D69DDA8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3AA2AE26-9377-48B4-9AFE-927D69DDA8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3AA2AE26-9377-48B4-9AFE-927D69DDA8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AA878AC-FC31-4D01-9845-AE418FBCAB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AAA878AC-FC31-4D01-9845-AE418FBCAB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AAA878AC-FC31-4D01-9845-AE418FBCAB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83F9030-025C-4895-8C50-23567061CD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dgm id="{E83F9030-025C-4895-8C50-23567061CD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E83F9030-025C-4895-8C50-23567061CD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1"/>
            <a:ext cx="8407893" cy="475793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Circle items that are potential red flags</a:t>
            </a:r>
          </a:p>
          <a:p>
            <a:r>
              <a:rPr lang="en-US" dirty="0" smtClean="0"/>
              <a:t>Underline the terms of credit</a:t>
            </a:r>
          </a:p>
          <a:p>
            <a:pPr lvl="1"/>
            <a:r>
              <a:rPr lang="en-US" dirty="0" smtClean="0"/>
              <a:t>Annual interest rate</a:t>
            </a:r>
          </a:p>
          <a:p>
            <a:pPr lvl="1"/>
            <a:r>
              <a:rPr lang="en-US" dirty="0" smtClean="0"/>
              <a:t>Fees</a:t>
            </a:r>
          </a:p>
          <a:p>
            <a:pPr lvl="1"/>
            <a:r>
              <a:rPr lang="en-US" dirty="0" smtClean="0"/>
              <a:t>Consequences of late/missed payments</a:t>
            </a:r>
          </a:p>
          <a:p>
            <a:pPr lvl="1"/>
            <a:r>
              <a:rPr lang="en-US" dirty="0" smtClean="0"/>
              <a:t>Other things to consider</a:t>
            </a:r>
          </a:p>
          <a:p>
            <a:r>
              <a:rPr lang="en-US" dirty="0" smtClean="0"/>
              <a:t>Is this a contract you would sign?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Evaluate a Contract</a:t>
            </a:r>
            <a:endParaRPr lang="en-US" dirty="0"/>
          </a:p>
        </p:txBody>
      </p:sp>
      <p:pic>
        <p:nvPicPr>
          <p:cNvPr id="4" name="Picture 2" descr="C:\Users\Nicole Wanago\AppData\Local\Microsoft\Windows\Temporary Internet Files\Content.IE5\607HZOS3\MP90032117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37007" cy="1173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95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8446860"/>
              </p:ext>
            </p:extLst>
          </p:nvPr>
        </p:nvGraphicFramePr>
        <p:xfrm>
          <a:off x="381000" y="1719263"/>
          <a:ext cx="8481237" cy="3936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are Responsible for your present self and future self!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04800" y="5769738"/>
            <a:ext cx="8534400" cy="830997"/>
            <a:chOff x="304800" y="6096000"/>
            <a:chExt cx="8534400" cy="830997"/>
          </a:xfrm>
        </p:grpSpPr>
        <p:sp>
          <p:nvSpPr>
            <p:cNvPr id="6" name="TextBox 5"/>
            <p:cNvSpPr txBox="1"/>
            <p:nvPr/>
          </p:nvSpPr>
          <p:spPr>
            <a:xfrm>
              <a:off x="304800" y="6096000"/>
              <a:ext cx="8534400" cy="830997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What types of credit will you need in the next five years?  </a:t>
              </a:r>
              <a:br>
                <a:rPr lang="en-US" sz="2400" dirty="0" smtClean="0"/>
              </a:br>
              <a:r>
                <a:rPr lang="en-US" sz="2400" dirty="0" smtClean="0"/>
                <a:t>Where will you go to get it?</a:t>
              </a:r>
              <a:endParaRPr lang="en-US" sz="2400" dirty="0"/>
            </a:p>
          </p:txBody>
        </p:sp>
        <p:pic>
          <p:nvPicPr>
            <p:cNvPr id="7" name="Picture 2" descr="C:\Users\Nicole Wanago\AppData\Local\Microsoft\Windows\Temporary Internet Files\Content.IE5\607HZOS3\MP900321177[1]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6174432"/>
              <a:ext cx="434848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093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30764F3-734B-4501-8F45-2A330AC5EB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230764F3-734B-4501-8F45-2A330AC5EB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230764F3-734B-4501-8F45-2A330AC5EB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dgm id="{230764F3-734B-4501-8F45-2A330AC5EB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375F43-2F66-466F-8468-32749558A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75375F43-2F66-466F-8468-32749558A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graphicEl>
                                              <a:dgm id="{75375F43-2F66-466F-8468-32749558AB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graphicEl>
                                              <a:dgm id="{75375F43-2F66-466F-8468-32749558AB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B7E1F94-4CD4-4E4B-9D4E-095CCA6026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AB7E1F94-4CD4-4E4B-9D4E-095CCA6026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AB7E1F94-4CD4-4E4B-9D4E-095CCA6026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AB7E1F94-4CD4-4E4B-9D4E-095CCA6026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 Sources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81102160"/>
              </p:ext>
            </p:extLst>
          </p:nvPr>
        </p:nvGraphicFramePr>
        <p:xfrm>
          <a:off x="533400" y="1524001"/>
          <a:ext cx="8534400" cy="4606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303848" y="4565840"/>
            <a:ext cx="1554480" cy="1554480"/>
            <a:chOff x="5410199" y="109533"/>
            <a:chExt cx="1828804" cy="1828799"/>
          </a:xfrm>
        </p:grpSpPr>
        <p:sp>
          <p:nvSpPr>
            <p:cNvPr id="10" name="Oval 9"/>
            <p:cNvSpPr/>
            <p:nvPr/>
          </p:nvSpPr>
          <p:spPr>
            <a:xfrm>
              <a:off x="5410199" y="109533"/>
              <a:ext cx="1828804" cy="1828799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sp>
        <p:sp>
          <p:nvSpPr>
            <p:cNvPr id="11" name="Oval 4"/>
            <p:cNvSpPr/>
            <p:nvPr/>
          </p:nvSpPr>
          <p:spPr>
            <a:xfrm>
              <a:off x="5678021" y="377354"/>
              <a:ext cx="1293160" cy="129315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 smtClean="0"/>
                <a:t>Insurance agents</a:t>
              </a:r>
              <a:endParaRPr lang="en-US" sz="1800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239000" y="2963355"/>
            <a:ext cx="1554475" cy="1554484"/>
            <a:chOff x="609596" y="947733"/>
            <a:chExt cx="1554475" cy="1554484"/>
          </a:xfrm>
        </p:grpSpPr>
        <p:sp>
          <p:nvSpPr>
            <p:cNvPr id="13" name="Oval 12"/>
            <p:cNvSpPr/>
            <p:nvPr/>
          </p:nvSpPr>
          <p:spPr>
            <a:xfrm>
              <a:off x="609596" y="947733"/>
              <a:ext cx="1554475" cy="1554484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</p:sp>
        <p:sp>
          <p:nvSpPr>
            <p:cNvPr id="14" name="Oval 4"/>
            <p:cNvSpPr/>
            <p:nvPr/>
          </p:nvSpPr>
          <p:spPr>
            <a:xfrm>
              <a:off x="837244" y="1175382"/>
              <a:ext cx="1099179" cy="10991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Pawn shops</a:t>
              </a:r>
              <a:endParaRPr lang="en-US" sz="1600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04800" y="5980122"/>
            <a:ext cx="8534400" cy="762000"/>
            <a:chOff x="304800" y="5945832"/>
            <a:chExt cx="8534400" cy="762000"/>
          </a:xfrm>
        </p:grpSpPr>
        <p:sp>
          <p:nvSpPr>
            <p:cNvPr id="16" name="TextBox 15"/>
            <p:cNvSpPr txBox="1"/>
            <p:nvPr/>
          </p:nvSpPr>
          <p:spPr>
            <a:xfrm>
              <a:off x="304800" y="6096000"/>
              <a:ext cx="8534400" cy="461665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What credit sources provide the most favorable terms?</a:t>
              </a:r>
              <a:endParaRPr lang="en-US" sz="2400" dirty="0"/>
            </a:p>
          </p:txBody>
        </p:sp>
        <p:pic>
          <p:nvPicPr>
            <p:cNvPr id="17" name="Picture 2" descr="C:\Users\Nicole Wanago\AppData\Local\Microsoft\Windows\Temporary Internet Files\Content.IE5\607HZOS3\MP900321177[1]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5945832"/>
              <a:ext cx="543560" cy="76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5462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07ACE27-3033-4F8E-A1B5-70846C24A0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007ACE27-3033-4F8E-A1B5-70846C24A0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007ACE27-3033-4F8E-A1B5-70846C24A0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dgm id="{007ACE27-3033-4F8E-A1B5-70846C24A0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D42E21A-D7FD-4321-9B1C-1F0FCEE846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6D42E21A-D7FD-4321-9B1C-1F0FCEE846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6D42E21A-D7FD-4321-9B1C-1F0FCEE846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dgm id="{6D42E21A-D7FD-4321-9B1C-1F0FCEE846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816469-B8EA-44C9-AD12-C50678477F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7F816469-B8EA-44C9-AD12-C50678477F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7F816469-B8EA-44C9-AD12-C50678477F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dgm id="{7F816469-B8EA-44C9-AD12-C50678477F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392AFF0-5E30-4028-A06E-BF445E0ED6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7392AFF0-5E30-4028-A06E-BF445E0ED6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7392AFF0-5E30-4028-A06E-BF445E0ED6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graphicEl>
                                              <a:dgm id="{7392AFF0-5E30-4028-A06E-BF445E0ED6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36F9735-DC26-4096-9E50-32E27EAF98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936F9735-DC26-4096-9E50-32E27EAF98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936F9735-DC26-4096-9E50-32E27EAF98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graphicEl>
                                              <a:dgm id="{936F9735-DC26-4096-9E50-32E27EAF98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F63F407-E249-4076-B7A5-250DD78564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3F63F407-E249-4076-B7A5-250DD78564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3F63F407-E249-4076-B7A5-250DD78564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graphicEl>
                                              <a:dgm id="{3F63F407-E249-4076-B7A5-250DD78564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B2C064-7C2B-4547-BE35-990FE0AC02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graphicEl>
                                              <a:dgm id="{6CB2C064-7C2B-4547-BE35-990FE0AC02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dgm id="{6CB2C064-7C2B-4547-BE35-990FE0AC02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graphicEl>
                                              <a:dgm id="{6CB2C064-7C2B-4547-BE35-990FE0AC02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5FE6CB-49A3-4EA0-B48A-35F45E2EF8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EE5FE6CB-49A3-4EA0-B48A-35F45E2EF8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graphicEl>
                                              <a:dgm id="{EE5FE6CB-49A3-4EA0-B48A-35F45E2EF8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graphicEl>
                                              <a:dgm id="{EE5FE6CB-49A3-4EA0-B48A-35F45E2EF8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C0D31E-C587-45F4-825E-3D385D9F4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FCC0D31E-C587-45F4-825E-3D385D9F4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FCC0D31E-C587-45F4-825E-3D385D9F4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graphicEl>
                                              <a:dgm id="{FCC0D31E-C587-45F4-825E-3D385D9F4E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D749B55-662C-4D82-A887-EB341ACF2D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dgm id="{6D749B55-662C-4D82-A887-EB341ACF2D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6D749B55-662C-4D82-A887-EB341ACF2D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graphicEl>
                                              <a:dgm id="{6D749B55-662C-4D82-A887-EB341ACF2D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8B43CE-38EA-4BCE-88A9-7B457B7653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graphicEl>
                                              <a:dgm id="{168B43CE-38EA-4BCE-88A9-7B457B7653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graphicEl>
                                              <a:dgm id="{168B43CE-38EA-4BCE-88A9-7B457B7653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">
                                            <p:graphicEl>
                                              <a:dgm id="{168B43CE-38EA-4BCE-88A9-7B457B7653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7AFFCAF-1685-4260-AA14-8CA68467B5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graphicEl>
                                              <a:dgm id="{F7AFFCAF-1685-4260-AA14-8CA68467B5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>
                                            <p:graphicEl>
                                              <a:dgm id="{F7AFFCAF-1685-4260-AA14-8CA68467B5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">
                                            <p:graphicEl>
                                              <a:dgm id="{F7AFFCAF-1685-4260-AA14-8CA68467B5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417D65-B46A-4C30-ACBB-94485CFF60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graphicEl>
                                              <a:dgm id="{4B417D65-B46A-4C30-ACBB-94485CFF60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>
                                            <p:graphicEl>
                                              <a:dgm id="{4B417D65-B46A-4C30-ACBB-94485CFF60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">
                                            <p:graphicEl>
                                              <a:dgm id="{4B417D65-B46A-4C30-ACBB-94485CFF60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EC853F-DC91-4C45-916F-44635EAE63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>
                                            <p:graphicEl>
                                              <a:dgm id="{FBEC853F-DC91-4C45-916F-44635EAE63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">
                                            <p:graphicEl>
                                              <a:dgm id="{FBEC853F-DC91-4C45-916F-44635EAE63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">
                                            <p:graphicEl>
                                              <a:dgm id="{FBEC853F-DC91-4C45-916F-44635EAE63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F8D3A7-165F-42F4-BF90-C348CC0797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">
                                            <p:graphicEl>
                                              <a:dgm id="{83F8D3A7-165F-42F4-BF90-C348CC0797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">
                                            <p:graphicEl>
                                              <a:dgm id="{83F8D3A7-165F-42F4-BF90-C348CC0797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">
                                            <p:graphicEl>
                                              <a:dgm id="{83F8D3A7-165F-42F4-BF90-C348CC0797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97AA6AF-54DD-4280-9024-6895F2952D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">
                                            <p:graphicEl>
                                              <a:dgm id="{797AA6AF-54DD-4280-9024-6895F2952D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">
                                            <p:graphicEl>
                                              <a:dgm id="{797AA6AF-54DD-4280-9024-6895F2952D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">
                                            <p:graphicEl>
                                              <a:dgm id="{797AA6AF-54DD-4280-9024-6895F2952D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746782-C2A7-4998-8AC6-A68360A4A3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">
                                            <p:graphicEl>
                                              <a:dgm id="{B0746782-C2A7-4998-8AC6-A68360A4A3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">
                                            <p:graphicEl>
                                              <a:dgm id="{B0746782-C2A7-4998-8AC6-A68360A4A3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">
                                            <p:graphicEl>
                                              <a:dgm id="{B0746782-C2A7-4998-8AC6-A68360A4A3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EC49B4-8DFC-40A1-BC06-DB4159A8BA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">
                                            <p:graphicEl>
                                              <a:dgm id="{0DEC49B4-8DFC-40A1-BC06-DB4159A8BA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">
                                            <p:graphicEl>
                                              <a:dgm id="{0DEC49B4-8DFC-40A1-BC06-DB4159A8BA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">
                                            <p:graphicEl>
                                              <a:dgm id="{0DEC49B4-8DFC-40A1-BC06-DB4159A8BA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7C909B9-BA9C-4EF3-9B79-E579FC366E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">
                                            <p:graphicEl>
                                              <a:dgm id="{D7C909B9-BA9C-4EF3-9B79-E579FC366E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">
                                            <p:graphicEl>
                                              <a:dgm id="{D7C909B9-BA9C-4EF3-9B79-E579FC366E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">
                                            <p:graphicEl>
                                              <a:dgm id="{D7C909B9-BA9C-4EF3-9B79-E579FC366E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6537E8E-DD07-45F5-B398-B612AFFE71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">
                                            <p:graphicEl>
                                              <a:dgm id="{86537E8E-DD07-45F5-B398-B612AFFE71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">
                                            <p:graphicEl>
                                              <a:dgm id="{86537E8E-DD07-45F5-B398-B612AFFE71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">
                                            <p:graphicEl>
                                              <a:dgm id="{86537E8E-DD07-45F5-B398-B612AFFE71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you Borrow You are Spending Future Income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6298407"/>
              </p:ext>
            </p:extLst>
          </p:nvPr>
        </p:nvGraphicFramePr>
        <p:xfrm>
          <a:off x="2286000" y="2438400"/>
          <a:ext cx="6551140" cy="39713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8324" y="1752600"/>
            <a:ext cx="8534400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Interest is typically paid for the convenience of using credit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291788" y="2362200"/>
            <a:ext cx="2133600" cy="120032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Toby’s Automobile Loan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1328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CFE9723-3D83-48BD-973F-EB5091C762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dgm id="{1CFE9723-3D83-48BD-973F-EB5091C762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dgm id="{1CFE9723-3D83-48BD-973F-EB5091C762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graphicEl>
                                              <a:dgm id="{1CFE9723-3D83-48BD-973F-EB5091C762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77BE823-63EF-4629-BB56-CA25B7A7FA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graphicEl>
                                              <a:dgm id="{C77BE823-63EF-4629-BB56-CA25B7A7FA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dgm id="{C77BE823-63EF-4629-BB56-CA25B7A7FA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graphicEl>
                                              <a:dgm id="{C77BE823-63EF-4629-BB56-CA25B7A7FA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20D07AE-C8F7-4A80-A92B-5CFFC17603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dgm id="{520D07AE-C8F7-4A80-A92B-5CFFC17603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dgm id="{520D07AE-C8F7-4A80-A92B-5CFFC17603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graphicEl>
                                              <a:dgm id="{520D07AE-C8F7-4A80-A92B-5CFFC176039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51394D6-E80B-4BFF-95A1-2165CDBE3F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graphicEl>
                                              <a:dgm id="{D51394D6-E80B-4BFF-95A1-2165CDBE3F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graphicEl>
                                              <a:dgm id="{D51394D6-E80B-4BFF-95A1-2165CDBE3F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graphicEl>
                                              <a:dgm id="{D51394D6-E80B-4BFF-95A1-2165CDBE3F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16FBF52-C15B-408A-B264-E6F954B5C6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graphicEl>
                                              <a:dgm id="{F16FBF52-C15B-408A-B264-E6F954B5C6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graphicEl>
                                              <a:dgm id="{F16FBF52-C15B-408A-B264-E6F954B5C6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>
                                            <p:graphicEl>
                                              <a:dgm id="{F16FBF52-C15B-408A-B264-E6F954B5C6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427F4EE-F250-459F-A33E-FB09185FAB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graphicEl>
                                              <a:dgm id="{F427F4EE-F250-459F-A33E-FB09185FAB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graphicEl>
                                              <a:dgm id="{F427F4EE-F250-459F-A33E-FB09185FAB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>
                                            <p:graphicEl>
                                              <a:dgm id="{F427F4EE-F250-459F-A33E-FB09185FAB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CA9BF37-6995-4968-BAEC-EEE34FFB19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>
                                            <p:graphicEl>
                                              <a:dgm id="{ECA9BF37-6995-4968-BAEC-EEE34FFB19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one"/>
        </p:bldSub>
      </p:bldGraphic>
      <p:bldGraphic spid="6" grpId="1" uiExpand="1">
        <p:bldSub>
          <a:bldDgm bld="one"/>
        </p:bldSub>
      </p:bldGraphic>
      <p:bldP spid="7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8387907"/>
              </p:ext>
            </p:extLst>
          </p:nvPr>
        </p:nvGraphicFramePr>
        <p:xfrm>
          <a:off x="381000" y="1600200"/>
          <a:ext cx="8382000" cy="4757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 can be…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95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2F301F-FBDA-4B08-A641-B0A0A9C38B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632F301F-FBDA-4B08-A641-B0A0A9C38B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632F301F-FBDA-4B08-A641-B0A0A9C38B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46F4443-A246-416A-B2F7-A779869C3F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346F4443-A246-416A-B2F7-A779869C3F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346F4443-A246-416A-B2F7-A779869C3F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Credit Responsibly </a:t>
            </a:r>
            <a:r>
              <a:rPr lang="en-US" sz="3000" dirty="0" smtClean="0"/>
              <a:t>Evaluate the Purpose</a:t>
            </a:r>
            <a:endParaRPr lang="en-US" sz="3000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313850"/>
              </p:ext>
            </p:extLst>
          </p:nvPr>
        </p:nvGraphicFramePr>
        <p:xfrm>
          <a:off x="457200" y="1719263"/>
          <a:ext cx="8305800" cy="3843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57200" y="5798403"/>
            <a:ext cx="8305800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Even if the loan provides long-term benefits, the credit terms should still be favorable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11664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44DF5883-84A0-48E7-8B24-7889E0C251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graphicEl>
                                              <a:dgm id="{44DF5883-84A0-48E7-8B24-7889E0C251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graphicEl>
                                              <a:dgm id="{44DF5883-84A0-48E7-8B24-7889E0C251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9F0F077B-8723-4D4A-B605-7AECA1A3A5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graphicEl>
                                              <a:dgm id="{9F0F077B-8723-4D4A-B605-7AECA1A3A5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graphicEl>
                                              <a:dgm id="{9F0F077B-8723-4D4A-B605-7AECA1A3A5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55A3FE4D-F031-4265-90BF-78DEE80CE9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graphicEl>
                                              <a:dgm id="{55A3FE4D-F031-4265-90BF-78DEE80CE9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graphicEl>
                                              <a:dgm id="{55A3FE4D-F031-4265-90BF-78DEE80CE9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Dgm bld="one"/>
        </p:bldSub>
      </p:bldGraphic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0708179"/>
              </p:ext>
            </p:extLst>
          </p:nvPr>
        </p:nvGraphicFramePr>
        <p:xfrm>
          <a:off x="381000" y="1752600"/>
          <a:ext cx="8407400" cy="2395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Credit Responsibly </a:t>
            </a:r>
            <a:r>
              <a:rPr lang="en-US" sz="3000" dirty="0"/>
              <a:t>Consider Your Options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032427150"/>
              </p:ext>
            </p:extLst>
          </p:nvPr>
        </p:nvGraphicFramePr>
        <p:xfrm>
          <a:off x="304800" y="4343400"/>
          <a:ext cx="8610600" cy="220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04800" y="4338935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Benefits: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9613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0797B6-72D5-4BB3-B940-B94E2604C6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470797B6-72D5-4BB3-B940-B94E2604C6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470797B6-72D5-4BB3-B940-B94E2604C6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48282C3-68F4-47E3-A577-1651B3ECFB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548282C3-68F4-47E3-A577-1651B3ECFB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548282C3-68F4-47E3-A577-1651B3ECFB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70FB38-5900-4273-8A90-A080F1B90D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1A70FB38-5900-4273-8A90-A080F1B90D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1A70FB38-5900-4273-8A90-A080F1B90D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595BBB-83C9-44C3-876E-3B016E76F4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0A595BBB-83C9-44C3-876E-3B016E76F4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0A595BBB-83C9-44C3-876E-3B016E76F4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C76E67A-21FA-422A-9EEF-310E0ECF80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graphicEl>
                                              <a:dgm id="{8C76E67A-21FA-422A-9EEF-310E0ECF80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graphicEl>
                                              <a:dgm id="{8C76E67A-21FA-422A-9EEF-310E0ECF80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D4BCE42-2CE6-4872-B026-77B36353BC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graphicEl>
                                              <a:dgm id="{2D4BCE42-2CE6-4872-B026-77B36353BC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graphicEl>
                                              <a:dgm id="{2D4BCE42-2CE6-4872-B026-77B36353BC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7434A8F-9BD8-487C-9B74-1E2A42045D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graphicEl>
                                              <a:dgm id="{67434A8F-9BD8-487C-9B74-1E2A42045D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graphicEl>
                                              <a:dgm id="{67434A8F-9BD8-487C-9B74-1E2A42045D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AB10897-51BB-4887-A42B-1042FA4309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graphicEl>
                                              <a:dgm id="{5AB10897-51BB-4887-A42B-1042FA4309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graphicEl>
                                              <a:dgm id="{5AB10897-51BB-4887-A42B-1042FA4309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BD3D75E-6A2F-4456-A7ED-01AF1C5C56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graphicEl>
                                              <a:dgm id="{EBD3D75E-6A2F-4456-A7ED-01AF1C5C56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graphicEl>
                                              <a:dgm id="{EBD3D75E-6A2F-4456-A7ED-01AF1C5C56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Graphic spid="7" grpId="0">
        <p:bldSub>
          <a:bldDgm bld="one"/>
        </p:bldSub>
      </p:bldGraphic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4988197"/>
              </p:ext>
            </p:extLst>
          </p:nvPr>
        </p:nvGraphicFramePr>
        <p:xfrm>
          <a:off x="457200" y="2286000"/>
          <a:ext cx="83947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Credit Responsibly </a:t>
            </a:r>
            <a:r>
              <a:rPr lang="en-US" sz="3000" dirty="0"/>
              <a:t>Evaluate the </a:t>
            </a:r>
            <a:r>
              <a:rPr lang="en-US" sz="3000" dirty="0" smtClean="0"/>
              <a:t>contract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1752600"/>
            <a:ext cx="8534400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 contract outlines </a:t>
            </a:r>
            <a:r>
              <a:rPr lang="en-US" sz="2400" u="sng" dirty="0" smtClean="0"/>
              <a:t>how</a:t>
            </a:r>
            <a:r>
              <a:rPr lang="en-US" sz="2400" dirty="0" smtClean="0"/>
              <a:t> and </a:t>
            </a:r>
            <a:r>
              <a:rPr lang="en-US" sz="2400" u="sng" dirty="0" smtClean="0"/>
              <a:t>when</a:t>
            </a:r>
            <a:r>
              <a:rPr lang="en-US" sz="2400" dirty="0" smtClean="0"/>
              <a:t> you will pay the money back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33854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A88848C-F2A4-4B25-827F-CF0558BD08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4A88848C-F2A4-4B25-827F-CF0558BD08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4A88848C-F2A4-4B25-827F-CF0558BD08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4A88848C-F2A4-4B25-827F-CF0558BD08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A2712A-D112-4D69-8948-FE8FDC07B7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A9A2712A-D112-4D69-8948-FE8FDC07B7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A9A2712A-D112-4D69-8948-FE8FDC07B7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A9A2712A-D112-4D69-8948-FE8FDC07B7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C2DDEBF-CE92-4F7B-8CA0-F4DA435503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CC2DDEBF-CE92-4F7B-8CA0-F4DA435503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CC2DDEBF-CE92-4F7B-8CA0-F4DA435503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CC2DDEBF-CE92-4F7B-8CA0-F4DA435503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48871B5-B780-41F5-BACB-B4BBD9422A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dgm id="{D48871B5-B780-41F5-BACB-B4BBD9422A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D48871B5-B780-41F5-BACB-B4BBD9422A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D48871B5-B780-41F5-BACB-B4BBD9422A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1DD216-9680-48E0-B7AE-BD16857D3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graphicEl>
                                              <a:dgm id="{311DD216-9680-48E0-B7AE-BD16857D3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graphicEl>
                                              <a:dgm id="{311DD216-9680-48E0-B7AE-BD16857D32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311DD216-9680-48E0-B7AE-BD16857D32A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FC93D2-AFD7-4471-9B66-0FCFC9BCAE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04FC93D2-AFD7-4471-9B66-0FCFC9BCAE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04FC93D2-AFD7-4471-9B66-0FCFC9BCAE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04FC93D2-AFD7-4471-9B66-0FCFC9BCAE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971DCE-4E03-438E-9C60-97719B0565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CA971DCE-4E03-438E-9C60-97719B0565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CA971DCE-4E03-438E-9C60-97719B0565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graphicEl>
                                              <a:dgm id="{CA971DCE-4E03-438E-9C60-97719B0565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9841694"/>
              </p:ext>
            </p:extLst>
          </p:nvPr>
        </p:nvGraphicFramePr>
        <p:xfrm>
          <a:off x="381000" y="1719263"/>
          <a:ext cx="8382000" cy="3538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Amount You Borrow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5562600"/>
            <a:ext cx="8534400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Housing payments are </a:t>
            </a:r>
            <a:r>
              <a:rPr lang="en-US" sz="2400" u="sng" dirty="0" smtClean="0"/>
              <a:t>not</a:t>
            </a:r>
            <a:r>
              <a:rPr lang="en-US" sz="2400" dirty="0" smtClean="0"/>
              <a:t> included as a part of the monthly 10%</a:t>
            </a:r>
            <a:endParaRPr lang="en-US" sz="24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327837" y="6019800"/>
            <a:ext cx="8534400" cy="762000"/>
            <a:chOff x="304800" y="5945832"/>
            <a:chExt cx="8534400" cy="762000"/>
          </a:xfrm>
        </p:grpSpPr>
        <p:sp>
          <p:nvSpPr>
            <p:cNvPr id="17" name="TextBox 16"/>
            <p:cNvSpPr txBox="1"/>
            <p:nvPr/>
          </p:nvSpPr>
          <p:spPr>
            <a:xfrm>
              <a:off x="304800" y="6096000"/>
              <a:ext cx="8534400" cy="461665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Why  should individuals limit their debt?</a:t>
              </a:r>
              <a:endParaRPr lang="en-US" sz="2400" dirty="0"/>
            </a:p>
          </p:txBody>
        </p:sp>
        <p:pic>
          <p:nvPicPr>
            <p:cNvPr id="18" name="Picture 2" descr="C:\Users\Nicole Wanago\AppData\Local\Microsoft\Windows\Temporary Internet Files\Content.IE5\607HZOS3\MP900321177[1]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5945832"/>
              <a:ext cx="543560" cy="76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58971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A04BF4A-3CB5-47CC-BE4E-FEF869FD90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graphicEl>
                                              <a:dgm id="{0A04BF4A-3CB5-47CC-BE4E-FEF869FD90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graphicEl>
                                              <a:dgm id="{0A04BF4A-3CB5-47CC-BE4E-FEF869FD90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5E57C11-206C-459F-AB01-8C6EA5A94A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graphicEl>
                                              <a:dgm id="{55E57C11-206C-459F-AB01-8C6EA5A94A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graphicEl>
                                              <a:dgm id="{55E57C11-206C-459F-AB01-8C6EA5A94A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DCBDBEF-9E63-40AC-8852-D0C4DB45F9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graphicEl>
                                              <a:dgm id="{BDCBDBEF-9E63-40AC-8852-D0C4DB45F9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graphicEl>
                                              <a:dgm id="{BDCBDBEF-9E63-40AC-8852-D0C4DB45F9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BB88F34-5290-4950-90E7-A5496A76F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graphicEl>
                                              <a:dgm id="{0BB88F34-5290-4950-90E7-A5496A76F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graphicEl>
                                              <a:dgm id="{0BB88F34-5290-4950-90E7-A5496A76F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C78326C-FAAA-4F0E-A39F-B99CC5C21F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graphicEl>
                                              <a:dgm id="{0C78326C-FAAA-4F0E-A39F-B99CC5C21F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graphicEl>
                                              <a:dgm id="{0C78326C-FAAA-4F0E-A39F-B99CC5C21F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Custom 5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000000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3982</TotalTime>
  <Words>1190</Words>
  <Application>Microsoft Office PowerPoint</Application>
  <PresentationFormat>On-screen Show (4:3)</PresentationFormat>
  <Paragraphs>189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Grid</vt:lpstr>
      <vt:lpstr>Credit basics</vt:lpstr>
      <vt:lpstr>Your Present Self Impacts Your Future Self</vt:lpstr>
      <vt:lpstr>Credit Sources</vt:lpstr>
      <vt:lpstr>When you Borrow You are Spending Future Income</vt:lpstr>
      <vt:lpstr>Credit can be…</vt:lpstr>
      <vt:lpstr>Managing Credit Responsibly Evaluate the Purpose</vt:lpstr>
      <vt:lpstr>Managing Credit Responsibly Consider Your Options</vt:lpstr>
      <vt:lpstr>Managing Credit Responsibly Evaluate the contract</vt:lpstr>
      <vt:lpstr>Amount You Borrow</vt:lpstr>
      <vt:lpstr>Closed-End Credit (Installment)</vt:lpstr>
      <vt:lpstr>Example Closed-end or installment credit</vt:lpstr>
      <vt:lpstr>Open-End Credit (Revolving)</vt:lpstr>
      <vt:lpstr>Example Open-end or Revolving credit</vt:lpstr>
      <vt:lpstr>Alternative credit</vt:lpstr>
      <vt:lpstr>Types of Alternative Credit Payday Loan</vt:lpstr>
      <vt:lpstr>Alternative Lending Hazard</vt:lpstr>
      <vt:lpstr>Types of Alternative Credit rent-to-Own</vt:lpstr>
      <vt:lpstr>Types of Alternative Credit Title and Pawn Loan</vt:lpstr>
      <vt:lpstr>Types of Alternative Credit Refund Anticipation Loan</vt:lpstr>
      <vt:lpstr>How to Obtain Credit</vt:lpstr>
      <vt:lpstr>Shopping for Credit</vt:lpstr>
      <vt:lpstr>Shopping for Credit Evaluate the contract Carefully!</vt:lpstr>
      <vt:lpstr>Evaluate a Contract</vt:lpstr>
      <vt:lpstr>You are Responsible for your present self and future self!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Wanago</dc:creator>
  <cp:lastModifiedBy>Tiffany Kiramidjian</cp:lastModifiedBy>
  <cp:revision>76</cp:revision>
  <dcterms:created xsi:type="dcterms:W3CDTF">2013-01-22T16:31:29Z</dcterms:created>
  <dcterms:modified xsi:type="dcterms:W3CDTF">2013-07-11T17:03:55Z</dcterms:modified>
</cp:coreProperties>
</file>